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 id="2147483678" r:id="rId3"/>
  </p:sldMasterIdLst>
  <p:notesMasterIdLst>
    <p:notesMasterId r:id="rId4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Garamond" panose="02020404030301010803" pitchFamily="18" charset="0"/>
      <p:regular r:id="rId46"/>
      <p:bold r:id="rId47"/>
      <p:italic r:id="rId48"/>
      <p:boldItalic r:id="rId49"/>
    </p:embeddedFont>
    <p:embeddedFont>
      <p:font typeface="Helvetica Neue" panose="020B060402020202020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274"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font" Target="fonts/font1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76" name="Shape 176"/>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Shape 252"/>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53" name="Shape 25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Shape 26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62" name="Shape 26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72" name="Shape 272"/>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Shape 28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82" name="Shape 28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Shape 29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92" name="Shape 29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Shape 300"/>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baseline="30000">
                <a:solidFill>
                  <a:schemeClr val="dk1"/>
                </a:solidFill>
                <a:latin typeface="Calibri"/>
                <a:ea typeface="Calibri"/>
                <a:cs typeface="Calibri"/>
                <a:sym typeface="Calibri"/>
              </a:rPr>
              <a:t>1</a:t>
            </a:r>
            <a:r>
              <a:rPr lang="en-US" sz="1200" b="0" i="0" u="none" strike="noStrike" cap="none">
                <a:solidFill>
                  <a:schemeClr val="dk1"/>
                </a:solidFill>
                <a:latin typeface="Calibri"/>
                <a:ea typeface="Calibri"/>
                <a:cs typeface="Calibri"/>
                <a:sym typeface="Calibri"/>
              </a:rPr>
              <a:t>Optimal dose and route of administration of MTX in RA: a systematic review of the literature (Annals of the Rheumatic Diseases 2008)</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01" name="Shape 301"/>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Shape 310"/>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11" name="Shape 311"/>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1" name="Shape 321"/>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2" name="Shape 322"/>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Shape 330"/>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31" name="Shape 33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Shape 34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42" name="Shape 34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82" name="Shape 1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0" name="Shape 350"/>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51" name="Shape 351"/>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8" name="Shape 358"/>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59" name="Shape 359"/>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6" name="Shape 366"/>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67" name="Shape 367"/>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3" name="Shape 37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74" name="Shape 374"/>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Shape 384"/>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85" name="Shape 385"/>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5" name="Shape 39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96" name="Shape 396"/>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Shape 402"/>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03" name="Shape 40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3" name="Shape 41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14" name="Shape 414"/>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Shape 420"/>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21" name="Shape 421"/>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Shape 430"/>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31" name="Shape 431"/>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90" name="Shape 190"/>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Shape 440"/>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41" name="Shape 441"/>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Shape 450"/>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51" name="Shape 451"/>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Shape 460"/>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61" name="Shape 461"/>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0" name="Shape 470"/>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71" name="Shape 471"/>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Shape 4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8" name="Shape 478"/>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79" name="Shape 479"/>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6" name="Shape 486"/>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87" name="Shape 487"/>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94" name="Shape 4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1" name="Shape 501"/>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502" name="Shape 502"/>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98" name="Shape 1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07" name="Shape 2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16" name="Shape 216"/>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24" name="Shape 224"/>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Shape 232"/>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33" name="Shape 23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Shape 242"/>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43" name="Shape 24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accent1"/>
        </a:solidFill>
        <a:effectLst/>
      </p:bgPr>
    </p:bg>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575672" y="3896000"/>
            <a:ext cx="9144000" cy="646331"/>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4000"/>
              <a:buFont typeface="Arial"/>
              <a:buNone/>
              <a:defRPr sz="4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Shape 19"/>
          <p:cNvSpPr txBox="1">
            <a:spLocks noGrp="1"/>
          </p:cNvSpPr>
          <p:nvPr>
            <p:ph type="subTitle" idx="1"/>
          </p:nvPr>
        </p:nvSpPr>
        <p:spPr>
          <a:xfrm>
            <a:off x="575672" y="4550000"/>
            <a:ext cx="9144000" cy="544444"/>
          </a:xfrm>
          <a:prstGeom prst="rect">
            <a:avLst/>
          </a:prstGeom>
          <a:noFill/>
          <a:ln>
            <a:noFill/>
          </a:ln>
        </p:spPr>
        <p:txBody>
          <a:bodyPr spcFirstLastPara="1" wrap="square" lIns="91425" tIns="91425" rIns="91425" bIns="91425" anchor="t" anchorCtr="0"/>
          <a:lstStyle>
            <a:lvl1pPr marR="0" lvl="0" algn="l" rtl="0">
              <a:lnSpc>
                <a:spcPct val="113000"/>
              </a:lnSpc>
              <a:spcBef>
                <a:spcPts val="800"/>
              </a:spcBef>
              <a:spcAft>
                <a:spcPts val="0"/>
              </a:spcAft>
              <a:buClr>
                <a:schemeClr val="lt1"/>
              </a:buClr>
              <a:buSzPts val="2600"/>
              <a:buFont typeface="Arial"/>
              <a:buNone/>
              <a:defRPr sz="2600" b="0" i="0" u="none" strike="noStrike" cap="none">
                <a:solidFill>
                  <a:schemeClr val="lt1"/>
                </a:solidFill>
                <a:latin typeface="Arial"/>
                <a:ea typeface="Arial"/>
                <a:cs typeface="Arial"/>
                <a:sym typeface="Arial"/>
              </a:defRPr>
            </a:lvl1pPr>
            <a:lvl2pPr marR="0" lvl="1" algn="ctr" rtl="0">
              <a:lnSpc>
                <a:spcPct val="113000"/>
              </a:lnSpc>
              <a:spcBef>
                <a:spcPts val="800"/>
              </a:spcBef>
              <a:spcAft>
                <a:spcPts val="0"/>
              </a:spcAft>
              <a:buClr>
                <a:schemeClr val="accent1"/>
              </a:buClr>
              <a:buSzPts val="2000"/>
              <a:buFont typeface="Arial"/>
              <a:buNone/>
              <a:defRPr sz="2000" b="0" i="0" u="none" strike="noStrike" cap="none">
                <a:solidFill>
                  <a:schemeClr val="accent1"/>
                </a:solidFill>
                <a:latin typeface="Arial"/>
                <a:ea typeface="Arial"/>
                <a:cs typeface="Arial"/>
                <a:sym typeface="Arial"/>
              </a:defRPr>
            </a:lvl2pPr>
            <a:lvl3pPr marR="0" lvl="2" algn="ctr" rtl="0">
              <a:lnSpc>
                <a:spcPct val="113000"/>
              </a:lnSpc>
              <a:spcBef>
                <a:spcPts val="800"/>
              </a:spcBef>
              <a:spcAft>
                <a:spcPts val="0"/>
              </a:spcAft>
              <a:buClr>
                <a:schemeClr val="accent1"/>
              </a:buClr>
              <a:buSzPts val="1800"/>
              <a:buFont typeface="Arial"/>
              <a:buNone/>
              <a:defRPr sz="1800" b="0" i="0" u="none" strike="noStrike" cap="none">
                <a:solidFill>
                  <a:schemeClr val="accent1"/>
                </a:solidFill>
                <a:latin typeface="Arial"/>
                <a:ea typeface="Arial"/>
                <a:cs typeface="Arial"/>
                <a:sym typeface="Arial"/>
              </a:defRPr>
            </a:lvl3pPr>
            <a:lvl4pPr marR="0" lvl="3" algn="ctr"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4pPr>
            <a:lvl5pPr marR="0" lvl="4" algn="ctr"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0" name="Shape 20"/>
          <p:cNvSpPr/>
          <p:nvPr/>
        </p:nvSpPr>
        <p:spPr>
          <a:xfrm rot="-5400000" flipH="1">
            <a:off x="5669239" y="334235"/>
            <a:ext cx="3262179" cy="9783338"/>
          </a:xfrm>
          <a:custGeom>
            <a:avLst/>
            <a:gdLst/>
            <a:ahLst/>
            <a:cxnLst/>
            <a:rect l="0" t="0" r="0" b="0"/>
            <a:pathLst>
              <a:path w="2446634" h="7337504" extrusionOk="0">
                <a:moveTo>
                  <a:pt x="2446634" y="7304054"/>
                </a:moveTo>
                <a:cubicBezTo>
                  <a:pt x="2446633" y="4869369"/>
                  <a:pt x="2446632" y="2434685"/>
                  <a:pt x="2446631" y="0"/>
                </a:cubicBezTo>
                <a:lnTo>
                  <a:pt x="2142302" y="903249"/>
                </a:lnTo>
                <a:lnTo>
                  <a:pt x="0" y="7337504"/>
                </a:lnTo>
                <a:lnTo>
                  <a:pt x="2446634" y="7304054"/>
                </a:lnTo>
                <a:close/>
              </a:path>
            </a:pathLst>
          </a:custGeom>
          <a:solidFill>
            <a:srgbClr val="000000">
              <a:alpha val="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1" name="Shape 21"/>
          <p:cNvSpPr txBox="1">
            <a:spLocks noGrp="1"/>
          </p:cNvSpPr>
          <p:nvPr>
            <p:ph type="body" idx="2"/>
          </p:nvPr>
        </p:nvSpPr>
        <p:spPr>
          <a:xfrm>
            <a:off x="575672" y="5337129"/>
            <a:ext cx="9144000" cy="509691"/>
          </a:xfrm>
          <a:prstGeom prst="rect">
            <a:avLst/>
          </a:prstGeom>
          <a:noFill/>
          <a:ln>
            <a:noFill/>
          </a:ln>
        </p:spPr>
        <p:txBody>
          <a:bodyPr spcFirstLastPara="1" wrap="square" lIns="91425" tIns="91425" rIns="91425" bIns="91425" anchor="t" anchorCtr="0"/>
          <a:lstStyle>
            <a:lvl1pPr marL="457200" marR="0" lvl="0" indent="-228600" algn="l" rtl="0">
              <a:lnSpc>
                <a:spcPct val="113000"/>
              </a:lnSpc>
              <a:spcBef>
                <a:spcPts val="800"/>
              </a:spcBef>
              <a:spcAft>
                <a:spcPts val="0"/>
              </a:spcAft>
              <a:buClr>
                <a:schemeClr val="accent4"/>
              </a:buClr>
              <a:buSzPts val="2200"/>
              <a:buFont typeface="Arial"/>
              <a:buNone/>
              <a:defRPr sz="2200" b="0" i="0" u="none" strike="noStrike" cap="none">
                <a:solidFill>
                  <a:schemeClr val="accent4"/>
                </a:solidFill>
                <a:latin typeface="Garamond"/>
                <a:ea typeface="Garamond"/>
                <a:cs typeface="Garamond"/>
                <a:sym typeface="Garamond"/>
              </a:defRPr>
            </a:lvl1pPr>
            <a:lvl2pPr marL="914400" marR="0" lvl="1" indent="-228600" algn="l" rtl="0">
              <a:lnSpc>
                <a:spcPct val="113000"/>
              </a:lnSpc>
              <a:spcBef>
                <a:spcPts val="800"/>
              </a:spcBef>
              <a:spcAft>
                <a:spcPts val="0"/>
              </a:spcAft>
              <a:buClr>
                <a:schemeClr val="accent4"/>
              </a:buClr>
              <a:buSzPts val="1600"/>
              <a:buFont typeface="Arial"/>
              <a:buNone/>
              <a:defRPr sz="1600" b="0" i="0" u="none" strike="noStrike" cap="none">
                <a:solidFill>
                  <a:schemeClr val="accent4"/>
                </a:solidFill>
                <a:latin typeface="Garamond"/>
                <a:ea typeface="Garamond"/>
                <a:cs typeface="Garamond"/>
                <a:sym typeface="Garamond"/>
              </a:defRPr>
            </a:lvl2pPr>
            <a:lvl3pPr marL="1371600" marR="0" lvl="2" indent="-228600" algn="l" rtl="0">
              <a:lnSpc>
                <a:spcPct val="113000"/>
              </a:lnSpc>
              <a:spcBef>
                <a:spcPts val="800"/>
              </a:spcBef>
              <a:spcAft>
                <a:spcPts val="0"/>
              </a:spcAft>
              <a:buClr>
                <a:schemeClr val="accent4"/>
              </a:buClr>
              <a:buSzPts val="1600"/>
              <a:buFont typeface="Arial"/>
              <a:buNone/>
              <a:defRPr sz="1600" b="0" i="0" u="none" strike="noStrike" cap="none">
                <a:solidFill>
                  <a:schemeClr val="accent4"/>
                </a:solidFill>
                <a:latin typeface="Garamond"/>
                <a:ea typeface="Garamond"/>
                <a:cs typeface="Garamond"/>
                <a:sym typeface="Garamond"/>
              </a:defRPr>
            </a:lvl3pPr>
            <a:lvl4pPr marL="1828800" marR="0" lvl="3" indent="-228600" algn="l" rtl="0">
              <a:lnSpc>
                <a:spcPct val="113000"/>
              </a:lnSpc>
              <a:spcBef>
                <a:spcPts val="800"/>
              </a:spcBef>
              <a:spcAft>
                <a:spcPts val="0"/>
              </a:spcAft>
              <a:buClr>
                <a:schemeClr val="accent4"/>
              </a:buClr>
              <a:buSzPts val="1600"/>
              <a:buFont typeface="Arial"/>
              <a:buNone/>
              <a:defRPr sz="1600" b="0" i="0" u="none" strike="noStrike" cap="none">
                <a:solidFill>
                  <a:schemeClr val="accent4"/>
                </a:solidFill>
                <a:latin typeface="Garamond"/>
                <a:ea typeface="Garamond"/>
                <a:cs typeface="Garamond"/>
                <a:sym typeface="Garamond"/>
              </a:defRPr>
            </a:lvl4pPr>
            <a:lvl5pPr marL="2286000" marR="0" lvl="4" indent="-228600" algn="l" rtl="0">
              <a:lnSpc>
                <a:spcPct val="113000"/>
              </a:lnSpc>
              <a:spcBef>
                <a:spcPts val="800"/>
              </a:spcBef>
              <a:spcAft>
                <a:spcPts val="0"/>
              </a:spcAft>
              <a:buClr>
                <a:schemeClr val="accent4"/>
              </a:buClr>
              <a:buSzPts val="1600"/>
              <a:buFont typeface="Arial"/>
              <a:buNone/>
              <a:defRPr sz="1600" b="0" i="0" u="none" strike="noStrike" cap="none">
                <a:solidFill>
                  <a:schemeClr val="accent4"/>
                </a:solidFill>
                <a:latin typeface="Garamond"/>
                <a:ea typeface="Garamond"/>
                <a:cs typeface="Garamond"/>
                <a:sym typeface="Garamon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 name="Shape 22"/>
          <p:cNvSpPr/>
          <p:nvPr/>
        </p:nvSpPr>
        <p:spPr>
          <a:xfrm rot="10800000" flipH="1">
            <a:off x="10409503" y="-1"/>
            <a:ext cx="1782495" cy="5337130"/>
          </a:xfrm>
          <a:custGeom>
            <a:avLst/>
            <a:gdLst/>
            <a:ahLst/>
            <a:cxnLst/>
            <a:rect l="0" t="0" r="0" b="0"/>
            <a:pathLst>
              <a:path w="1573014" h="4709905" extrusionOk="0">
                <a:moveTo>
                  <a:pt x="0" y="4709905"/>
                </a:moveTo>
                <a:lnTo>
                  <a:pt x="1573014" y="4709905"/>
                </a:lnTo>
                <a:lnTo>
                  <a:pt x="1573014" y="0"/>
                </a:lnTo>
                <a:close/>
              </a:path>
            </a:pathLst>
          </a:custGeom>
          <a:solidFill>
            <a:schemeClr val="accent2">
              <a:alpha val="8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3" name="Shape 23"/>
          <p:cNvPicPr preferRelativeResize="0"/>
          <p:nvPr/>
        </p:nvPicPr>
        <p:blipFill rotWithShape="1">
          <a:blip r:embed="rId2">
            <a:alphaModFix/>
          </a:blip>
          <a:srcRect/>
          <a:stretch/>
        </p:blipFill>
        <p:spPr>
          <a:xfrm>
            <a:off x="221180" y="191114"/>
            <a:ext cx="2297430" cy="953770"/>
          </a:xfrm>
          <a:prstGeom prst="rect">
            <a:avLst/>
          </a:prstGeom>
          <a:noFill/>
          <a:ln>
            <a:noFill/>
          </a:ln>
        </p:spPr>
      </p:pic>
      <p:pic>
        <p:nvPicPr>
          <p:cNvPr id="24" name="Shape 24" descr="D:\Documents\Documents\Summit Information\Summit 2017\5 logo.jpg"/>
          <p:cNvPicPr preferRelativeResize="0"/>
          <p:nvPr/>
        </p:nvPicPr>
        <p:blipFill rotWithShape="1">
          <a:blip r:embed="rId3">
            <a:alphaModFix/>
          </a:blip>
          <a:srcRect/>
          <a:stretch/>
        </p:blipFill>
        <p:spPr>
          <a:xfrm>
            <a:off x="9312442" y="191114"/>
            <a:ext cx="2679065" cy="81534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ooter Only" type="blank">
  <p:cSld name="BLANK">
    <p:bg>
      <p:bgPr>
        <a:solidFill>
          <a:schemeClr val="dk2"/>
        </a:solidFill>
        <a:effectLst/>
      </p:bgPr>
    </p:bg>
    <p:spTree>
      <p:nvGrpSpPr>
        <p:cNvPr id="1" name="Shape 67"/>
        <p:cNvGrpSpPr/>
        <p:nvPr/>
      </p:nvGrpSpPr>
      <p:grpSpPr>
        <a:xfrm>
          <a:off x="0" y="0"/>
          <a:ext cx="0" cy="0"/>
          <a:chOff x="0" y="0"/>
          <a:chExt cx="0" cy="0"/>
        </a:xfrm>
      </p:grpSpPr>
      <p:sp>
        <p:nvSpPr>
          <p:cNvPr id="68" name="Shape 68"/>
          <p:cNvSpPr txBox="1">
            <a:spLocks noGrp="1"/>
          </p:cNvSpPr>
          <p:nvPr>
            <p:ph type="ftr" idx="11"/>
          </p:nvPr>
        </p:nvSpPr>
        <p:spPr>
          <a:xfrm>
            <a:off x="7928904" y="6513308"/>
            <a:ext cx="4114800" cy="365125"/>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b="0" i="0" u="none" strike="noStrike" cap="none">
                <a:solidFill>
                  <a:srgbClr val="AFAFA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9" name="Shape 69"/>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1" i="0" u="none" strike="noStrike" cap="none">
                <a:solidFill>
                  <a:srgbClr val="AFAFAF"/>
                </a:solidFill>
                <a:latin typeface="Arial"/>
                <a:ea typeface="Arial"/>
                <a:cs typeface="Arial"/>
                <a:sym typeface="Arial"/>
              </a:defRPr>
            </a:lvl1pPr>
            <a:lvl2pPr marL="0" marR="0" lvl="1" indent="0" algn="r" rtl="0">
              <a:spcBef>
                <a:spcPts val="0"/>
              </a:spcBef>
              <a:buNone/>
              <a:defRPr sz="1000" b="1" i="0" u="none" strike="noStrike" cap="none">
                <a:solidFill>
                  <a:srgbClr val="AFAFAF"/>
                </a:solidFill>
                <a:latin typeface="Arial"/>
                <a:ea typeface="Arial"/>
                <a:cs typeface="Arial"/>
                <a:sym typeface="Arial"/>
              </a:defRPr>
            </a:lvl2pPr>
            <a:lvl3pPr marL="0" marR="0" lvl="2" indent="0" algn="r" rtl="0">
              <a:spcBef>
                <a:spcPts val="0"/>
              </a:spcBef>
              <a:buNone/>
              <a:defRPr sz="1000" b="1" i="0" u="none" strike="noStrike" cap="none">
                <a:solidFill>
                  <a:srgbClr val="AFAFAF"/>
                </a:solidFill>
                <a:latin typeface="Arial"/>
                <a:ea typeface="Arial"/>
                <a:cs typeface="Arial"/>
                <a:sym typeface="Arial"/>
              </a:defRPr>
            </a:lvl3pPr>
            <a:lvl4pPr marL="0" marR="0" lvl="3" indent="0" algn="r" rtl="0">
              <a:spcBef>
                <a:spcPts val="0"/>
              </a:spcBef>
              <a:buNone/>
              <a:defRPr sz="1000" b="1" i="0" u="none" strike="noStrike" cap="none">
                <a:solidFill>
                  <a:srgbClr val="AFAFAF"/>
                </a:solidFill>
                <a:latin typeface="Arial"/>
                <a:ea typeface="Arial"/>
                <a:cs typeface="Arial"/>
                <a:sym typeface="Arial"/>
              </a:defRPr>
            </a:lvl4pPr>
            <a:lvl5pPr marL="0" marR="0" lvl="4" indent="0" algn="r" rtl="0">
              <a:spcBef>
                <a:spcPts val="0"/>
              </a:spcBef>
              <a:buNone/>
              <a:defRPr sz="1000" b="1" i="0" u="none" strike="noStrike" cap="none">
                <a:solidFill>
                  <a:srgbClr val="AFAFAF"/>
                </a:solidFill>
                <a:latin typeface="Arial"/>
                <a:ea typeface="Arial"/>
                <a:cs typeface="Arial"/>
                <a:sym typeface="Arial"/>
              </a:defRPr>
            </a:lvl5pPr>
            <a:lvl6pPr marL="0" marR="0" lvl="5" indent="0" algn="r" rtl="0">
              <a:spcBef>
                <a:spcPts val="0"/>
              </a:spcBef>
              <a:buNone/>
              <a:defRPr sz="1000" b="1" i="0" u="none" strike="noStrike" cap="none">
                <a:solidFill>
                  <a:srgbClr val="AFAFAF"/>
                </a:solidFill>
                <a:latin typeface="Arial"/>
                <a:ea typeface="Arial"/>
                <a:cs typeface="Arial"/>
                <a:sym typeface="Arial"/>
              </a:defRPr>
            </a:lvl6pPr>
            <a:lvl7pPr marL="0" marR="0" lvl="6" indent="0" algn="r" rtl="0">
              <a:spcBef>
                <a:spcPts val="0"/>
              </a:spcBef>
              <a:buNone/>
              <a:defRPr sz="1000" b="1" i="0" u="none" strike="noStrike" cap="none">
                <a:solidFill>
                  <a:srgbClr val="AFAFAF"/>
                </a:solidFill>
                <a:latin typeface="Arial"/>
                <a:ea typeface="Arial"/>
                <a:cs typeface="Arial"/>
                <a:sym typeface="Arial"/>
              </a:defRPr>
            </a:lvl7pPr>
            <a:lvl8pPr marL="0" marR="0" lvl="7" indent="0" algn="r" rtl="0">
              <a:spcBef>
                <a:spcPts val="0"/>
              </a:spcBef>
              <a:buNone/>
              <a:defRPr sz="1000" b="1" i="0" u="none" strike="noStrike" cap="none">
                <a:solidFill>
                  <a:srgbClr val="AFAFAF"/>
                </a:solidFill>
                <a:latin typeface="Arial"/>
                <a:ea typeface="Arial"/>
                <a:cs typeface="Arial"/>
                <a:sym typeface="Arial"/>
              </a:defRPr>
            </a:lvl8pPr>
            <a:lvl9pPr marL="0" marR="0" lvl="8" indent="0" algn="r" rtl="0">
              <a:spcBef>
                <a:spcPts val="0"/>
              </a:spcBef>
              <a:buNone/>
              <a:defRPr sz="1000" b="1" i="0" u="none" strike="noStrike" cap="none">
                <a:solidFill>
                  <a:srgbClr val="AFAFA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ooter and Background">
  <p:cSld name="Footer and Background">
    <p:bg>
      <p:bgPr>
        <a:solidFill>
          <a:schemeClr val="dk2"/>
        </a:solidFill>
        <a:effectLst/>
      </p:bgPr>
    </p:bg>
    <p:spTree>
      <p:nvGrpSpPr>
        <p:cNvPr id="1" name="Shape 70"/>
        <p:cNvGrpSpPr/>
        <p:nvPr/>
      </p:nvGrpSpPr>
      <p:grpSpPr>
        <a:xfrm>
          <a:off x="0" y="0"/>
          <a:ext cx="0" cy="0"/>
          <a:chOff x="0" y="0"/>
          <a:chExt cx="0" cy="0"/>
        </a:xfrm>
      </p:grpSpPr>
      <p:sp>
        <p:nvSpPr>
          <p:cNvPr id="71" name="Shape 71"/>
          <p:cNvSpPr txBox="1">
            <a:spLocks noGrp="1"/>
          </p:cNvSpPr>
          <p:nvPr>
            <p:ph type="ftr" idx="11"/>
          </p:nvPr>
        </p:nvSpPr>
        <p:spPr>
          <a:xfrm>
            <a:off x="7928904" y="6513308"/>
            <a:ext cx="4114800" cy="365125"/>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b="0" i="0" u="none" strike="noStrike" cap="none">
                <a:solidFill>
                  <a:srgbClr val="AFAFA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2" name="Shape 72"/>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1" i="0" u="none" strike="noStrike" cap="none">
                <a:solidFill>
                  <a:srgbClr val="AFAFAF"/>
                </a:solidFill>
                <a:latin typeface="Arial"/>
                <a:ea typeface="Arial"/>
                <a:cs typeface="Arial"/>
                <a:sym typeface="Arial"/>
              </a:defRPr>
            </a:lvl1pPr>
            <a:lvl2pPr marL="0" marR="0" lvl="1" indent="0" algn="r" rtl="0">
              <a:spcBef>
                <a:spcPts val="0"/>
              </a:spcBef>
              <a:buNone/>
              <a:defRPr sz="1000" b="1" i="0" u="none" strike="noStrike" cap="none">
                <a:solidFill>
                  <a:srgbClr val="AFAFAF"/>
                </a:solidFill>
                <a:latin typeface="Arial"/>
                <a:ea typeface="Arial"/>
                <a:cs typeface="Arial"/>
                <a:sym typeface="Arial"/>
              </a:defRPr>
            </a:lvl2pPr>
            <a:lvl3pPr marL="0" marR="0" lvl="2" indent="0" algn="r" rtl="0">
              <a:spcBef>
                <a:spcPts val="0"/>
              </a:spcBef>
              <a:buNone/>
              <a:defRPr sz="1000" b="1" i="0" u="none" strike="noStrike" cap="none">
                <a:solidFill>
                  <a:srgbClr val="AFAFAF"/>
                </a:solidFill>
                <a:latin typeface="Arial"/>
                <a:ea typeface="Arial"/>
                <a:cs typeface="Arial"/>
                <a:sym typeface="Arial"/>
              </a:defRPr>
            </a:lvl3pPr>
            <a:lvl4pPr marL="0" marR="0" lvl="3" indent="0" algn="r" rtl="0">
              <a:spcBef>
                <a:spcPts val="0"/>
              </a:spcBef>
              <a:buNone/>
              <a:defRPr sz="1000" b="1" i="0" u="none" strike="noStrike" cap="none">
                <a:solidFill>
                  <a:srgbClr val="AFAFAF"/>
                </a:solidFill>
                <a:latin typeface="Arial"/>
                <a:ea typeface="Arial"/>
                <a:cs typeface="Arial"/>
                <a:sym typeface="Arial"/>
              </a:defRPr>
            </a:lvl4pPr>
            <a:lvl5pPr marL="0" marR="0" lvl="4" indent="0" algn="r" rtl="0">
              <a:spcBef>
                <a:spcPts val="0"/>
              </a:spcBef>
              <a:buNone/>
              <a:defRPr sz="1000" b="1" i="0" u="none" strike="noStrike" cap="none">
                <a:solidFill>
                  <a:srgbClr val="AFAFAF"/>
                </a:solidFill>
                <a:latin typeface="Arial"/>
                <a:ea typeface="Arial"/>
                <a:cs typeface="Arial"/>
                <a:sym typeface="Arial"/>
              </a:defRPr>
            </a:lvl5pPr>
            <a:lvl6pPr marL="0" marR="0" lvl="5" indent="0" algn="r" rtl="0">
              <a:spcBef>
                <a:spcPts val="0"/>
              </a:spcBef>
              <a:buNone/>
              <a:defRPr sz="1000" b="1" i="0" u="none" strike="noStrike" cap="none">
                <a:solidFill>
                  <a:srgbClr val="AFAFAF"/>
                </a:solidFill>
                <a:latin typeface="Arial"/>
                <a:ea typeface="Arial"/>
                <a:cs typeface="Arial"/>
                <a:sym typeface="Arial"/>
              </a:defRPr>
            </a:lvl6pPr>
            <a:lvl7pPr marL="0" marR="0" lvl="6" indent="0" algn="r" rtl="0">
              <a:spcBef>
                <a:spcPts val="0"/>
              </a:spcBef>
              <a:buNone/>
              <a:defRPr sz="1000" b="1" i="0" u="none" strike="noStrike" cap="none">
                <a:solidFill>
                  <a:srgbClr val="AFAFAF"/>
                </a:solidFill>
                <a:latin typeface="Arial"/>
                <a:ea typeface="Arial"/>
                <a:cs typeface="Arial"/>
                <a:sym typeface="Arial"/>
              </a:defRPr>
            </a:lvl7pPr>
            <a:lvl8pPr marL="0" marR="0" lvl="7" indent="0" algn="r" rtl="0">
              <a:spcBef>
                <a:spcPts val="0"/>
              </a:spcBef>
              <a:buNone/>
              <a:defRPr sz="1000" b="1" i="0" u="none" strike="noStrike" cap="none">
                <a:solidFill>
                  <a:srgbClr val="AFAFAF"/>
                </a:solidFill>
                <a:latin typeface="Arial"/>
                <a:ea typeface="Arial"/>
                <a:cs typeface="Arial"/>
                <a:sym typeface="Arial"/>
              </a:defRPr>
            </a:lvl8pPr>
            <a:lvl9pPr marL="0" marR="0" lvl="8" indent="0" algn="r" rtl="0">
              <a:spcBef>
                <a:spcPts val="0"/>
              </a:spcBef>
              <a:buNone/>
              <a:defRPr sz="1000" b="1" i="0" u="none" strike="noStrike" cap="none">
                <a:solidFill>
                  <a:srgbClr val="AFAFA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
        <p:nvSpPr>
          <p:cNvPr id="73" name="Shape 73"/>
          <p:cNvSpPr/>
          <p:nvPr/>
        </p:nvSpPr>
        <p:spPr>
          <a:xfrm flipH="1">
            <a:off x="0" y="2122400"/>
            <a:ext cx="1463201" cy="4381103"/>
          </a:xfrm>
          <a:custGeom>
            <a:avLst/>
            <a:gdLst/>
            <a:ahLst/>
            <a:cxnLst/>
            <a:rect l="0" t="0" r="0" b="0"/>
            <a:pathLst>
              <a:path w="1463201" h="4381103" extrusionOk="0">
                <a:moveTo>
                  <a:pt x="1463201" y="0"/>
                </a:moveTo>
                <a:lnTo>
                  <a:pt x="0" y="4381103"/>
                </a:lnTo>
                <a:lnTo>
                  <a:pt x="1463201" y="4381103"/>
                </a:lnTo>
                <a:close/>
              </a:path>
            </a:pathLst>
          </a:custGeom>
          <a:solidFill>
            <a:srgbClr val="000000">
              <a:alpha val="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4" name="Shape 74"/>
          <p:cNvSpPr/>
          <p:nvPr/>
        </p:nvSpPr>
        <p:spPr>
          <a:xfrm rot="-5400000" flipH="1">
            <a:off x="3910865" y="-1777629"/>
            <a:ext cx="4370271" cy="12191998"/>
          </a:xfrm>
          <a:custGeom>
            <a:avLst/>
            <a:gdLst/>
            <a:ahLst/>
            <a:cxnLst/>
            <a:rect l="0" t="0" r="0" b="0"/>
            <a:pathLst>
              <a:path w="3277705" h="9144003" extrusionOk="0">
                <a:moveTo>
                  <a:pt x="0" y="9144003"/>
                </a:moveTo>
                <a:lnTo>
                  <a:pt x="3277705" y="9144003"/>
                </a:lnTo>
                <a:lnTo>
                  <a:pt x="3277704" y="0"/>
                </a:lnTo>
                <a:lnTo>
                  <a:pt x="3053915" y="0"/>
                </a:lnTo>
                <a:close/>
              </a:path>
            </a:pathLst>
          </a:custGeom>
          <a:solidFill>
            <a:srgbClr val="000000">
              <a:alpha val="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ackground Only: Blue">
  <p:cSld name="Background Only: Blue">
    <p:bg>
      <p:bgPr>
        <a:solidFill>
          <a:schemeClr val="dk2"/>
        </a:solidFill>
        <a:effectLst/>
      </p:bgPr>
    </p:bg>
    <p:spTree>
      <p:nvGrpSpPr>
        <p:cNvPr id="1" name="Shape 75"/>
        <p:cNvGrpSpPr/>
        <p:nvPr/>
      </p:nvGrpSpPr>
      <p:grpSpPr>
        <a:xfrm>
          <a:off x="0" y="0"/>
          <a:ext cx="0" cy="0"/>
          <a:chOff x="0" y="0"/>
          <a:chExt cx="0" cy="0"/>
        </a:xfrm>
      </p:grpSpPr>
      <p:sp>
        <p:nvSpPr>
          <p:cNvPr id="76" name="Shape 76"/>
          <p:cNvSpPr/>
          <p:nvPr/>
        </p:nvSpPr>
        <p:spPr>
          <a:xfrm rot="5400000" flipH="1">
            <a:off x="3766429" y="-3766429"/>
            <a:ext cx="4659141" cy="12191999"/>
          </a:xfrm>
          <a:custGeom>
            <a:avLst/>
            <a:gdLst/>
            <a:ahLst/>
            <a:cxnLst/>
            <a:rect l="0" t="0" r="0" b="0"/>
            <a:pathLst>
              <a:path w="4659141" h="12191999" extrusionOk="0">
                <a:moveTo>
                  <a:pt x="0" y="12191999"/>
                </a:moveTo>
                <a:lnTo>
                  <a:pt x="4659141" y="12191999"/>
                </a:lnTo>
                <a:lnTo>
                  <a:pt x="4659141" y="0"/>
                </a:lnTo>
                <a:lnTo>
                  <a:pt x="4071885" y="0"/>
                </a:lnTo>
                <a:close/>
              </a:path>
            </a:pathLst>
          </a:custGeom>
          <a:solidFill>
            <a:srgbClr val="000000">
              <a:alpha val="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Arial"/>
                <a:ea typeface="Arial"/>
                <a:cs typeface="Arial"/>
                <a:sym typeface="Arial"/>
              </a:rPr>
              <a:t> </a:t>
            </a:r>
            <a:endParaRPr/>
          </a:p>
        </p:txBody>
      </p:sp>
      <p:sp>
        <p:nvSpPr>
          <p:cNvPr id="77" name="Shape 77"/>
          <p:cNvSpPr/>
          <p:nvPr/>
        </p:nvSpPr>
        <p:spPr>
          <a:xfrm rot="10800000" flipH="1">
            <a:off x="10618986" y="0"/>
            <a:ext cx="1573014" cy="4709905"/>
          </a:xfrm>
          <a:custGeom>
            <a:avLst/>
            <a:gdLst/>
            <a:ahLst/>
            <a:cxnLst/>
            <a:rect l="0" t="0" r="0" b="0"/>
            <a:pathLst>
              <a:path w="1573014" h="4709905" extrusionOk="0">
                <a:moveTo>
                  <a:pt x="0" y="4709905"/>
                </a:moveTo>
                <a:lnTo>
                  <a:pt x="1573014" y="4709905"/>
                </a:lnTo>
                <a:lnTo>
                  <a:pt x="1573014" y="0"/>
                </a:lnTo>
                <a:close/>
              </a:path>
            </a:pathLst>
          </a:custGeom>
          <a:solidFill>
            <a:srgbClr val="000000">
              <a:alpha val="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dk2"/>
        </a:solidFill>
        <a:effectLst/>
      </p:bgPr>
    </p:bg>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838200" y="365125"/>
            <a:ext cx="10515600" cy="480131"/>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C5093B"/>
              </a:buClr>
              <a:buSzPts val="2600"/>
              <a:buFont typeface="Arial"/>
              <a:buNone/>
              <a:defRPr sz="2600" b="1" i="0" u="none" strike="noStrike" cap="none">
                <a:solidFill>
                  <a:srgbClr val="C5093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Shape 80"/>
          <p:cNvSpPr txBox="1">
            <a:spLocks noGrp="1"/>
          </p:cNvSpPr>
          <p:nvPr>
            <p:ph type="ftr" idx="11"/>
          </p:nvPr>
        </p:nvSpPr>
        <p:spPr>
          <a:xfrm>
            <a:off x="6299200" y="6536696"/>
            <a:ext cx="4572000" cy="29145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1"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1" name="Shape 81"/>
          <p:cNvSpPr txBox="1">
            <a:spLocks noGrp="1"/>
          </p:cNvSpPr>
          <p:nvPr>
            <p:ph type="sldNum" idx="12"/>
          </p:nvPr>
        </p:nvSpPr>
        <p:spPr>
          <a:xfrm>
            <a:off x="11074400" y="6536696"/>
            <a:ext cx="1024805" cy="291457"/>
          </a:xfrm>
          <a:prstGeom prst="rect">
            <a:avLst/>
          </a:prstGeom>
          <a:noFill/>
          <a:ln>
            <a:noFill/>
          </a:ln>
        </p:spPr>
        <p:txBody>
          <a:bodyPr spcFirstLastPara="1" wrap="square" lIns="0" tIns="45700" rIns="228600" bIns="45700" anchor="ctr" anchorCtr="0">
            <a:noAutofit/>
          </a:bodyPr>
          <a:lstStyle>
            <a:lvl1pPr marL="0" marR="0" lvl="0" indent="0" algn="r" rtl="0">
              <a:spcBef>
                <a:spcPts val="0"/>
              </a:spcBef>
              <a:buNone/>
              <a:defRPr sz="1200" b="1" i="0" u="none" strike="noStrike" cap="none">
                <a:solidFill>
                  <a:schemeClr val="dk1"/>
                </a:solidFill>
                <a:latin typeface="Helvetica Neue"/>
                <a:ea typeface="Helvetica Neue"/>
                <a:cs typeface="Helvetica Neue"/>
                <a:sym typeface="Helvetica Neue"/>
              </a:defRPr>
            </a:lvl1pPr>
            <a:lvl2pPr marL="0" marR="0" lvl="1" indent="0" algn="r" rtl="0">
              <a:spcBef>
                <a:spcPts val="0"/>
              </a:spcBef>
              <a:buNone/>
              <a:defRPr sz="1200" b="1" i="0" u="none" strike="noStrike" cap="none">
                <a:solidFill>
                  <a:schemeClr val="dk1"/>
                </a:solidFill>
                <a:latin typeface="Helvetica Neue"/>
                <a:ea typeface="Helvetica Neue"/>
                <a:cs typeface="Helvetica Neue"/>
                <a:sym typeface="Helvetica Neue"/>
              </a:defRPr>
            </a:lvl2pPr>
            <a:lvl3pPr marL="0" marR="0" lvl="2" indent="0" algn="r" rtl="0">
              <a:spcBef>
                <a:spcPts val="0"/>
              </a:spcBef>
              <a:buNone/>
              <a:defRPr sz="1200" b="1" i="0" u="none" strike="noStrike" cap="none">
                <a:solidFill>
                  <a:schemeClr val="dk1"/>
                </a:solidFill>
                <a:latin typeface="Helvetica Neue"/>
                <a:ea typeface="Helvetica Neue"/>
                <a:cs typeface="Helvetica Neue"/>
                <a:sym typeface="Helvetica Neue"/>
              </a:defRPr>
            </a:lvl3pPr>
            <a:lvl4pPr marL="0" marR="0" lvl="3" indent="0" algn="r" rtl="0">
              <a:spcBef>
                <a:spcPts val="0"/>
              </a:spcBef>
              <a:buNone/>
              <a:defRPr sz="1200" b="1" i="0" u="none" strike="noStrike" cap="none">
                <a:solidFill>
                  <a:schemeClr val="dk1"/>
                </a:solidFill>
                <a:latin typeface="Helvetica Neue"/>
                <a:ea typeface="Helvetica Neue"/>
                <a:cs typeface="Helvetica Neue"/>
                <a:sym typeface="Helvetica Neue"/>
              </a:defRPr>
            </a:lvl4pPr>
            <a:lvl5pPr marL="0" marR="0" lvl="4" indent="0" algn="r" rtl="0">
              <a:spcBef>
                <a:spcPts val="0"/>
              </a:spcBef>
              <a:buNone/>
              <a:defRPr sz="1200" b="1" i="0" u="none" strike="noStrike" cap="none">
                <a:solidFill>
                  <a:schemeClr val="dk1"/>
                </a:solidFill>
                <a:latin typeface="Helvetica Neue"/>
                <a:ea typeface="Helvetica Neue"/>
                <a:cs typeface="Helvetica Neue"/>
                <a:sym typeface="Helvetica Neue"/>
              </a:defRPr>
            </a:lvl5pPr>
            <a:lvl6pPr marL="0" marR="0" lvl="5" indent="0" algn="r" rtl="0">
              <a:spcBef>
                <a:spcPts val="0"/>
              </a:spcBef>
              <a:buNone/>
              <a:defRPr sz="1200" b="1" i="0" u="none" strike="noStrike" cap="none">
                <a:solidFill>
                  <a:schemeClr val="dk1"/>
                </a:solidFill>
                <a:latin typeface="Helvetica Neue"/>
                <a:ea typeface="Helvetica Neue"/>
                <a:cs typeface="Helvetica Neue"/>
                <a:sym typeface="Helvetica Neue"/>
              </a:defRPr>
            </a:lvl6pPr>
            <a:lvl7pPr marL="0" marR="0" lvl="6" indent="0" algn="r" rtl="0">
              <a:spcBef>
                <a:spcPts val="0"/>
              </a:spcBef>
              <a:buNone/>
              <a:defRPr sz="1200" b="1" i="0" u="none" strike="noStrike" cap="none">
                <a:solidFill>
                  <a:schemeClr val="dk1"/>
                </a:solidFill>
                <a:latin typeface="Helvetica Neue"/>
                <a:ea typeface="Helvetica Neue"/>
                <a:cs typeface="Helvetica Neue"/>
                <a:sym typeface="Helvetica Neue"/>
              </a:defRPr>
            </a:lvl7pPr>
            <a:lvl8pPr marL="0" marR="0" lvl="7" indent="0" algn="r" rtl="0">
              <a:spcBef>
                <a:spcPts val="0"/>
              </a:spcBef>
              <a:buNone/>
              <a:defRPr sz="1200" b="1" i="0" u="none" strike="noStrike" cap="none">
                <a:solidFill>
                  <a:schemeClr val="dk1"/>
                </a:solidFill>
                <a:latin typeface="Helvetica Neue"/>
                <a:ea typeface="Helvetica Neue"/>
                <a:cs typeface="Helvetica Neue"/>
                <a:sym typeface="Helvetica Neue"/>
              </a:defRPr>
            </a:lvl8pPr>
            <a:lvl9pPr marL="0" marR="0" lvl="8" indent="0" algn="r" rtl="0">
              <a:spcBef>
                <a:spcPts val="0"/>
              </a:spcBef>
              <a:buNone/>
              <a:defRPr sz="1200" b="1" i="0" u="none" strike="noStrike" cap="none">
                <a:solidFill>
                  <a:schemeClr val="dk1"/>
                </a:solidFill>
                <a:latin typeface="Helvetica Neue"/>
                <a:ea typeface="Helvetica Neue"/>
                <a:cs typeface="Helvetica Neue"/>
                <a:sym typeface="Helvetica Neue"/>
              </a:defRPr>
            </a:lvl9pPr>
          </a:lstStyle>
          <a:p>
            <a:pPr marL="0" lvl="0" indent="0">
              <a:spcBef>
                <a:spcPts val="0"/>
              </a:spcBef>
              <a:spcAft>
                <a:spcPts val="0"/>
              </a:spcAft>
              <a:buNone/>
            </a:pPr>
            <a:fld id="{00000000-1234-1234-1234-123412341234}" type="slidenum">
              <a:rPr lang="en-US"/>
              <a:t>‹#›</a:t>
            </a:fld>
            <a:endParaRPr/>
          </a:p>
        </p:txBody>
      </p:sp>
      <p:sp>
        <p:nvSpPr>
          <p:cNvPr id="82" name="Shape 82"/>
          <p:cNvSpPr txBox="1">
            <a:spLocks noGrp="1"/>
          </p:cNvSpPr>
          <p:nvPr>
            <p:ph type="body" idx="1"/>
          </p:nvPr>
        </p:nvSpPr>
        <p:spPr>
          <a:xfrm>
            <a:off x="914400" y="2286000"/>
            <a:ext cx="10363200" cy="3429000"/>
          </a:xfrm>
          <a:prstGeom prst="rect">
            <a:avLst/>
          </a:prstGeom>
          <a:noFill/>
          <a:ln>
            <a:noFill/>
          </a:ln>
        </p:spPr>
        <p:txBody>
          <a:bodyPr spcFirstLastPara="1" wrap="square" lIns="91425" tIns="91425" rIns="91425" bIns="91425" anchor="t" anchorCtr="0"/>
          <a:lstStyle>
            <a:lvl1pPr marL="457200" marR="0" lvl="0" indent="-228600" algn="l" rtl="0">
              <a:lnSpc>
                <a:spcPct val="125000"/>
              </a:lnSpc>
              <a:spcBef>
                <a:spcPts val="600"/>
              </a:spcBef>
              <a:spcAft>
                <a:spcPts val="0"/>
              </a:spcAft>
              <a:buClr>
                <a:srgbClr val="B9B5A8"/>
              </a:buClr>
              <a:buSzPts val="2000"/>
              <a:buFont typeface="Arial"/>
              <a:buNone/>
              <a:defRPr sz="2000" b="0" i="0" u="none" strike="noStrike" cap="none">
                <a:solidFill>
                  <a:srgbClr val="B9B5A8"/>
                </a:solidFill>
                <a:latin typeface="Arial"/>
                <a:ea typeface="Arial"/>
                <a:cs typeface="Arial"/>
                <a:sym typeface="Arial"/>
              </a:defRPr>
            </a:lvl1pPr>
            <a:lvl2pPr marL="914400" marR="0" lvl="1" indent="-228600" algn="l" rtl="0">
              <a:lnSpc>
                <a:spcPct val="114000"/>
              </a:lnSpc>
              <a:spcBef>
                <a:spcPts val="200"/>
              </a:spcBef>
              <a:spcAft>
                <a:spcPts val="0"/>
              </a:spcAft>
              <a:buClr>
                <a:srgbClr val="0070C0"/>
              </a:buClr>
              <a:buSzPts val="2000"/>
              <a:buFont typeface="Arial"/>
              <a:buNone/>
              <a:defRPr sz="2000" b="0" i="0" u="none" strike="noStrike" cap="none">
                <a:solidFill>
                  <a:srgbClr val="0070C0"/>
                </a:solidFill>
                <a:latin typeface="Arial"/>
                <a:ea typeface="Arial"/>
                <a:cs typeface="Arial"/>
                <a:sym typeface="Arial"/>
              </a:defRPr>
            </a:lvl2pPr>
            <a:lvl3pPr marL="1371600" marR="0" lvl="2" indent="-228600" algn="l" rtl="0">
              <a:lnSpc>
                <a:spcPct val="114000"/>
              </a:lnSpc>
              <a:spcBef>
                <a:spcPts val="200"/>
              </a:spcBef>
              <a:spcAft>
                <a:spcPts val="0"/>
              </a:spcAft>
              <a:buClr>
                <a:srgbClr val="161620"/>
              </a:buClr>
              <a:buSzPts val="2000"/>
              <a:buFont typeface="Arial"/>
              <a:buNone/>
              <a:defRPr sz="2000" b="0" i="0" u="none" strike="noStrike" cap="none">
                <a:solidFill>
                  <a:srgbClr val="161620"/>
                </a:solidFill>
                <a:latin typeface="Arial"/>
                <a:ea typeface="Arial"/>
                <a:cs typeface="Arial"/>
                <a:sym typeface="Arial"/>
              </a:defRPr>
            </a:lvl3pPr>
            <a:lvl4pPr marL="1828800" marR="0" lvl="3" indent="-228600" algn="l" rtl="0">
              <a:lnSpc>
                <a:spcPct val="114000"/>
              </a:lnSpc>
              <a:spcBef>
                <a:spcPts val="200"/>
              </a:spcBef>
              <a:spcAft>
                <a:spcPts val="0"/>
              </a:spcAft>
              <a:buClr>
                <a:srgbClr val="161620"/>
              </a:buClr>
              <a:buSzPts val="2000"/>
              <a:buFont typeface="Arial"/>
              <a:buNone/>
              <a:defRPr sz="2000" b="0" i="0" u="none" strike="noStrike" cap="none">
                <a:solidFill>
                  <a:srgbClr val="161620"/>
                </a:solidFill>
                <a:latin typeface="Arial"/>
                <a:ea typeface="Arial"/>
                <a:cs typeface="Arial"/>
                <a:sym typeface="Arial"/>
              </a:defRPr>
            </a:lvl4pPr>
            <a:lvl5pPr marL="2286000" marR="0" lvl="4" indent="-228600" algn="l" rtl="0">
              <a:lnSpc>
                <a:spcPct val="114000"/>
              </a:lnSpc>
              <a:spcBef>
                <a:spcPts val="200"/>
              </a:spcBef>
              <a:spcAft>
                <a:spcPts val="0"/>
              </a:spcAft>
              <a:buClr>
                <a:srgbClr val="161620"/>
              </a:buClr>
              <a:buSzPts val="2000"/>
              <a:buFont typeface="Arial"/>
              <a:buNone/>
              <a:defRPr sz="2000" b="0" i="0" u="none" strike="noStrike" cap="none">
                <a:solidFill>
                  <a:srgbClr val="161620"/>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dk2"/>
        </a:solidFill>
        <a:effectLst/>
      </p:bgPr>
    </p:bg>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838200" y="365125"/>
            <a:ext cx="10515600" cy="480131"/>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C5093B"/>
              </a:buClr>
              <a:buSzPts val="2600"/>
              <a:buFont typeface="Arial"/>
              <a:buNone/>
              <a:defRPr sz="2600" b="1" i="0" u="none" strike="noStrike" cap="none">
                <a:solidFill>
                  <a:srgbClr val="C5093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3" name="Shape 93"/>
          <p:cNvSpPr txBox="1">
            <a:spLocks noGrp="1"/>
          </p:cNvSpPr>
          <p:nvPr>
            <p:ph type="ftr" idx="11"/>
          </p:nvPr>
        </p:nvSpPr>
        <p:spPr>
          <a:xfrm>
            <a:off x="6299200" y="6536696"/>
            <a:ext cx="4572000" cy="291457"/>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1"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94" name="Shape 94"/>
          <p:cNvSpPr txBox="1">
            <a:spLocks noGrp="1"/>
          </p:cNvSpPr>
          <p:nvPr>
            <p:ph type="sldNum" idx="12"/>
          </p:nvPr>
        </p:nvSpPr>
        <p:spPr>
          <a:xfrm>
            <a:off x="11074400" y="6536696"/>
            <a:ext cx="1024805" cy="291457"/>
          </a:xfrm>
          <a:prstGeom prst="rect">
            <a:avLst/>
          </a:prstGeom>
          <a:noFill/>
          <a:ln>
            <a:noFill/>
          </a:ln>
        </p:spPr>
        <p:txBody>
          <a:bodyPr spcFirstLastPara="1" wrap="square" lIns="0" tIns="45700" rIns="228600" bIns="45700" anchor="ctr" anchorCtr="0">
            <a:noAutofit/>
          </a:bodyPr>
          <a:lstStyle>
            <a:lvl1pPr marL="0" marR="0" lvl="0" indent="0" algn="r" rtl="0">
              <a:spcBef>
                <a:spcPts val="0"/>
              </a:spcBef>
              <a:buNone/>
              <a:defRPr sz="1200" b="1" i="0" u="none" strike="noStrike" cap="none">
                <a:solidFill>
                  <a:schemeClr val="dk1"/>
                </a:solidFill>
                <a:latin typeface="Helvetica Neue"/>
                <a:ea typeface="Helvetica Neue"/>
                <a:cs typeface="Helvetica Neue"/>
                <a:sym typeface="Helvetica Neue"/>
              </a:defRPr>
            </a:lvl1pPr>
            <a:lvl2pPr marL="0" marR="0" lvl="1" indent="0" algn="r" rtl="0">
              <a:spcBef>
                <a:spcPts val="0"/>
              </a:spcBef>
              <a:buNone/>
              <a:defRPr sz="1200" b="1" i="0" u="none" strike="noStrike" cap="none">
                <a:solidFill>
                  <a:schemeClr val="dk1"/>
                </a:solidFill>
                <a:latin typeface="Helvetica Neue"/>
                <a:ea typeface="Helvetica Neue"/>
                <a:cs typeface="Helvetica Neue"/>
                <a:sym typeface="Helvetica Neue"/>
              </a:defRPr>
            </a:lvl2pPr>
            <a:lvl3pPr marL="0" marR="0" lvl="2" indent="0" algn="r" rtl="0">
              <a:spcBef>
                <a:spcPts val="0"/>
              </a:spcBef>
              <a:buNone/>
              <a:defRPr sz="1200" b="1" i="0" u="none" strike="noStrike" cap="none">
                <a:solidFill>
                  <a:schemeClr val="dk1"/>
                </a:solidFill>
                <a:latin typeface="Helvetica Neue"/>
                <a:ea typeface="Helvetica Neue"/>
                <a:cs typeface="Helvetica Neue"/>
                <a:sym typeface="Helvetica Neue"/>
              </a:defRPr>
            </a:lvl3pPr>
            <a:lvl4pPr marL="0" marR="0" lvl="3" indent="0" algn="r" rtl="0">
              <a:spcBef>
                <a:spcPts val="0"/>
              </a:spcBef>
              <a:buNone/>
              <a:defRPr sz="1200" b="1" i="0" u="none" strike="noStrike" cap="none">
                <a:solidFill>
                  <a:schemeClr val="dk1"/>
                </a:solidFill>
                <a:latin typeface="Helvetica Neue"/>
                <a:ea typeface="Helvetica Neue"/>
                <a:cs typeface="Helvetica Neue"/>
                <a:sym typeface="Helvetica Neue"/>
              </a:defRPr>
            </a:lvl4pPr>
            <a:lvl5pPr marL="0" marR="0" lvl="4" indent="0" algn="r" rtl="0">
              <a:spcBef>
                <a:spcPts val="0"/>
              </a:spcBef>
              <a:buNone/>
              <a:defRPr sz="1200" b="1" i="0" u="none" strike="noStrike" cap="none">
                <a:solidFill>
                  <a:schemeClr val="dk1"/>
                </a:solidFill>
                <a:latin typeface="Helvetica Neue"/>
                <a:ea typeface="Helvetica Neue"/>
                <a:cs typeface="Helvetica Neue"/>
                <a:sym typeface="Helvetica Neue"/>
              </a:defRPr>
            </a:lvl5pPr>
            <a:lvl6pPr marL="0" marR="0" lvl="5" indent="0" algn="r" rtl="0">
              <a:spcBef>
                <a:spcPts val="0"/>
              </a:spcBef>
              <a:buNone/>
              <a:defRPr sz="1200" b="1" i="0" u="none" strike="noStrike" cap="none">
                <a:solidFill>
                  <a:schemeClr val="dk1"/>
                </a:solidFill>
                <a:latin typeface="Helvetica Neue"/>
                <a:ea typeface="Helvetica Neue"/>
                <a:cs typeface="Helvetica Neue"/>
                <a:sym typeface="Helvetica Neue"/>
              </a:defRPr>
            </a:lvl6pPr>
            <a:lvl7pPr marL="0" marR="0" lvl="6" indent="0" algn="r" rtl="0">
              <a:spcBef>
                <a:spcPts val="0"/>
              </a:spcBef>
              <a:buNone/>
              <a:defRPr sz="1200" b="1" i="0" u="none" strike="noStrike" cap="none">
                <a:solidFill>
                  <a:schemeClr val="dk1"/>
                </a:solidFill>
                <a:latin typeface="Helvetica Neue"/>
                <a:ea typeface="Helvetica Neue"/>
                <a:cs typeface="Helvetica Neue"/>
                <a:sym typeface="Helvetica Neue"/>
              </a:defRPr>
            </a:lvl7pPr>
            <a:lvl8pPr marL="0" marR="0" lvl="7" indent="0" algn="r" rtl="0">
              <a:spcBef>
                <a:spcPts val="0"/>
              </a:spcBef>
              <a:buNone/>
              <a:defRPr sz="1200" b="1" i="0" u="none" strike="noStrike" cap="none">
                <a:solidFill>
                  <a:schemeClr val="dk1"/>
                </a:solidFill>
                <a:latin typeface="Helvetica Neue"/>
                <a:ea typeface="Helvetica Neue"/>
                <a:cs typeface="Helvetica Neue"/>
                <a:sym typeface="Helvetica Neue"/>
              </a:defRPr>
            </a:lvl8pPr>
            <a:lvl9pPr marL="0" marR="0" lvl="8" indent="0" algn="r" rtl="0">
              <a:spcBef>
                <a:spcPts val="0"/>
              </a:spcBef>
              <a:buNone/>
              <a:defRPr sz="1200" b="1" i="0" u="none" strike="noStrike" cap="none">
                <a:solidFill>
                  <a:schemeClr val="dk1"/>
                </a:solidFill>
                <a:latin typeface="Helvetica Neue"/>
                <a:ea typeface="Helvetica Neue"/>
                <a:cs typeface="Helvetica Neue"/>
                <a:sym typeface="Helvetica Neue"/>
              </a:defRPr>
            </a:lvl9pPr>
          </a:lstStyle>
          <a:p>
            <a:pPr marL="0" lvl="0" indent="0">
              <a:spcBef>
                <a:spcPts val="0"/>
              </a:spcBef>
              <a:spcAft>
                <a:spcPts val="0"/>
              </a:spcAft>
              <a:buNone/>
            </a:pPr>
            <a:fld id="{00000000-1234-1234-1234-123412341234}" type="slidenum">
              <a:rPr lang="en-US"/>
              <a:t>‹#›</a:t>
            </a:fld>
            <a:endParaRPr/>
          </a:p>
        </p:txBody>
      </p:sp>
      <p:sp>
        <p:nvSpPr>
          <p:cNvPr id="95" name="Shape 95"/>
          <p:cNvSpPr txBox="1">
            <a:spLocks noGrp="1"/>
          </p:cNvSpPr>
          <p:nvPr>
            <p:ph type="body" idx="1"/>
          </p:nvPr>
        </p:nvSpPr>
        <p:spPr>
          <a:xfrm>
            <a:off x="914400" y="2286000"/>
            <a:ext cx="10363200" cy="3429000"/>
          </a:xfrm>
          <a:prstGeom prst="rect">
            <a:avLst/>
          </a:prstGeom>
          <a:noFill/>
          <a:ln>
            <a:noFill/>
          </a:ln>
        </p:spPr>
        <p:txBody>
          <a:bodyPr spcFirstLastPara="1" wrap="square" lIns="91425" tIns="91425" rIns="91425" bIns="91425" anchor="t" anchorCtr="0"/>
          <a:lstStyle>
            <a:lvl1pPr marL="457200" marR="0" lvl="0" indent="-228600" algn="l" rtl="0">
              <a:lnSpc>
                <a:spcPct val="125000"/>
              </a:lnSpc>
              <a:spcBef>
                <a:spcPts val="600"/>
              </a:spcBef>
              <a:spcAft>
                <a:spcPts val="0"/>
              </a:spcAft>
              <a:buClr>
                <a:srgbClr val="B9B5A8"/>
              </a:buClr>
              <a:buSzPts val="2000"/>
              <a:buFont typeface="Arial"/>
              <a:buNone/>
              <a:defRPr sz="2000" b="0" i="0" u="none" strike="noStrike" cap="none">
                <a:solidFill>
                  <a:srgbClr val="B9B5A8"/>
                </a:solidFill>
                <a:latin typeface="Arial"/>
                <a:ea typeface="Arial"/>
                <a:cs typeface="Arial"/>
                <a:sym typeface="Arial"/>
              </a:defRPr>
            </a:lvl1pPr>
            <a:lvl2pPr marL="914400" marR="0" lvl="1" indent="-228600" algn="l" rtl="0">
              <a:lnSpc>
                <a:spcPct val="114000"/>
              </a:lnSpc>
              <a:spcBef>
                <a:spcPts val="200"/>
              </a:spcBef>
              <a:spcAft>
                <a:spcPts val="0"/>
              </a:spcAft>
              <a:buClr>
                <a:srgbClr val="0070C0"/>
              </a:buClr>
              <a:buSzPts val="2000"/>
              <a:buFont typeface="Arial"/>
              <a:buNone/>
              <a:defRPr sz="2000" b="0" i="0" u="none" strike="noStrike" cap="none">
                <a:solidFill>
                  <a:srgbClr val="0070C0"/>
                </a:solidFill>
                <a:latin typeface="Arial"/>
                <a:ea typeface="Arial"/>
                <a:cs typeface="Arial"/>
                <a:sym typeface="Arial"/>
              </a:defRPr>
            </a:lvl2pPr>
            <a:lvl3pPr marL="1371600" marR="0" lvl="2" indent="-228600" algn="l" rtl="0">
              <a:lnSpc>
                <a:spcPct val="114000"/>
              </a:lnSpc>
              <a:spcBef>
                <a:spcPts val="200"/>
              </a:spcBef>
              <a:spcAft>
                <a:spcPts val="0"/>
              </a:spcAft>
              <a:buClr>
                <a:srgbClr val="161620"/>
              </a:buClr>
              <a:buSzPts val="2000"/>
              <a:buFont typeface="Arial"/>
              <a:buNone/>
              <a:defRPr sz="2000" b="0" i="0" u="none" strike="noStrike" cap="none">
                <a:solidFill>
                  <a:srgbClr val="161620"/>
                </a:solidFill>
                <a:latin typeface="Arial"/>
                <a:ea typeface="Arial"/>
                <a:cs typeface="Arial"/>
                <a:sym typeface="Arial"/>
              </a:defRPr>
            </a:lvl3pPr>
            <a:lvl4pPr marL="1828800" marR="0" lvl="3" indent="-228600" algn="l" rtl="0">
              <a:lnSpc>
                <a:spcPct val="114000"/>
              </a:lnSpc>
              <a:spcBef>
                <a:spcPts val="200"/>
              </a:spcBef>
              <a:spcAft>
                <a:spcPts val="0"/>
              </a:spcAft>
              <a:buClr>
                <a:srgbClr val="161620"/>
              </a:buClr>
              <a:buSzPts val="2000"/>
              <a:buFont typeface="Arial"/>
              <a:buNone/>
              <a:defRPr sz="2000" b="0" i="0" u="none" strike="noStrike" cap="none">
                <a:solidFill>
                  <a:srgbClr val="161620"/>
                </a:solidFill>
                <a:latin typeface="Arial"/>
                <a:ea typeface="Arial"/>
                <a:cs typeface="Arial"/>
                <a:sym typeface="Arial"/>
              </a:defRPr>
            </a:lvl4pPr>
            <a:lvl5pPr marL="2286000" marR="0" lvl="4" indent="-228600" algn="l" rtl="0">
              <a:lnSpc>
                <a:spcPct val="114000"/>
              </a:lnSpc>
              <a:spcBef>
                <a:spcPts val="200"/>
              </a:spcBef>
              <a:spcAft>
                <a:spcPts val="0"/>
              </a:spcAft>
              <a:buClr>
                <a:srgbClr val="161620"/>
              </a:buClr>
              <a:buSzPts val="2000"/>
              <a:buFont typeface="Arial"/>
              <a:buNone/>
              <a:defRPr sz="2000" b="0" i="0" u="none" strike="noStrike" cap="none">
                <a:solidFill>
                  <a:srgbClr val="161620"/>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ackground Only: Blue" type="blank">
  <p:cSld name="BLANK">
    <p:bg>
      <p:bgPr>
        <a:solidFill>
          <a:schemeClr val="dk2"/>
        </a:solidFill>
        <a:effectLst/>
      </p:bgPr>
    </p:bg>
    <p:spTree>
      <p:nvGrpSpPr>
        <p:cNvPr id="1" name="Shape 96"/>
        <p:cNvGrpSpPr/>
        <p:nvPr/>
      </p:nvGrpSpPr>
      <p:grpSpPr>
        <a:xfrm>
          <a:off x="0" y="0"/>
          <a:ext cx="0" cy="0"/>
          <a:chOff x="0" y="0"/>
          <a:chExt cx="0" cy="0"/>
        </a:xfrm>
      </p:grpSpPr>
      <p:sp>
        <p:nvSpPr>
          <p:cNvPr id="97" name="Shape 97"/>
          <p:cNvSpPr/>
          <p:nvPr/>
        </p:nvSpPr>
        <p:spPr>
          <a:xfrm rot="5400000" flipH="1">
            <a:off x="3766429" y="-3766429"/>
            <a:ext cx="4659141" cy="12191999"/>
          </a:xfrm>
          <a:custGeom>
            <a:avLst/>
            <a:gdLst/>
            <a:ahLst/>
            <a:cxnLst/>
            <a:rect l="0" t="0" r="0" b="0"/>
            <a:pathLst>
              <a:path w="4659141" h="12191999" extrusionOk="0">
                <a:moveTo>
                  <a:pt x="0" y="12191999"/>
                </a:moveTo>
                <a:lnTo>
                  <a:pt x="4659141" y="12191999"/>
                </a:lnTo>
                <a:lnTo>
                  <a:pt x="4659141" y="0"/>
                </a:lnTo>
                <a:lnTo>
                  <a:pt x="4071885" y="0"/>
                </a:lnTo>
                <a:close/>
              </a:path>
            </a:pathLst>
          </a:custGeom>
          <a:solidFill>
            <a:srgbClr val="000000">
              <a:alpha val="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Arial"/>
                <a:ea typeface="Arial"/>
                <a:cs typeface="Arial"/>
                <a:sym typeface="Arial"/>
              </a:rPr>
              <a:t> </a:t>
            </a:r>
            <a:endParaRPr/>
          </a:p>
        </p:txBody>
      </p:sp>
      <p:sp>
        <p:nvSpPr>
          <p:cNvPr id="98" name="Shape 98"/>
          <p:cNvSpPr/>
          <p:nvPr/>
        </p:nvSpPr>
        <p:spPr>
          <a:xfrm rot="10800000" flipH="1">
            <a:off x="10618986" y="0"/>
            <a:ext cx="1573014" cy="4709905"/>
          </a:xfrm>
          <a:custGeom>
            <a:avLst/>
            <a:gdLst/>
            <a:ahLst/>
            <a:cxnLst/>
            <a:rect l="0" t="0" r="0" b="0"/>
            <a:pathLst>
              <a:path w="1573014" h="4709905" extrusionOk="0">
                <a:moveTo>
                  <a:pt x="0" y="4709905"/>
                </a:moveTo>
                <a:lnTo>
                  <a:pt x="1573014" y="4709905"/>
                </a:lnTo>
                <a:lnTo>
                  <a:pt x="1573014" y="0"/>
                </a:lnTo>
                <a:close/>
              </a:path>
            </a:pathLst>
          </a:custGeom>
          <a:solidFill>
            <a:srgbClr val="000000">
              <a:alpha val="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accent1"/>
        </a:solidFill>
        <a:effectLst/>
      </p:bgPr>
    </p:bg>
    <p:spTree>
      <p:nvGrpSpPr>
        <p:cNvPr id="1" name="Shape 107"/>
        <p:cNvGrpSpPr/>
        <p:nvPr/>
      </p:nvGrpSpPr>
      <p:grpSpPr>
        <a:xfrm>
          <a:off x="0" y="0"/>
          <a:ext cx="0" cy="0"/>
          <a:chOff x="0" y="0"/>
          <a:chExt cx="0" cy="0"/>
        </a:xfrm>
      </p:grpSpPr>
      <p:sp>
        <p:nvSpPr>
          <p:cNvPr id="108" name="Shape 108"/>
          <p:cNvSpPr txBox="1">
            <a:spLocks noGrp="1"/>
          </p:cNvSpPr>
          <p:nvPr>
            <p:ph type="ctrTitle"/>
          </p:nvPr>
        </p:nvSpPr>
        <p:spPr>
          <a:xfrm>
            <a:off x="575672" y="3896000"/>
            <a:ext cx="9144000" cy="646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4000"/>
              <a:buFont typeface="Arial"/>
              <a:buNone/>
              <a:defRPr sz="4000" b="0"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9" name="Shape 109"/>
          <p:cNvSpPr txBox="1">
            <a:spLocks noGrp="1"/>
          </p:cNvSpPr>
          <p:nvPr>
            <p:ph type="subTitle" idx="1"/>
          </p:nvPr>
        </p:nvSpPr>
        <p:spPr>
          <a:xfrm>
            <a:off x="575672" y="4550000"/>
            <a:ext cx="9144000" cy="544500"/>
          </a:xfrm>
          <a:prstGeom prst="rect">
            <a:avLst/>
          </a:prstGeom>
          <a:noFill/>
          <a:ln>
            <a:noFill/>
          </a:ln>
        </p:spPr>
        <p:txBody>
          <a:bodyPr spcFirstLastPara="1" wrap="square" lIns="91425" tIns="91425" rIns="91425" bIns="91425" anchor="t" anchorCtr="0"/>
          <a:lstStyle>
            <a:lvl1pPr marR="0" lvl="0" algn="l" rtl="0">
              <a:lnSpc>
                <a:spcPct val="113000"/>
              </a:lnSpc>
              <a:spcBef>
                <a:spcPts val="800"/>
              </a:spcBef>
              <a:spcAft>
                <a:spcPts val="0"/>
              </a:spcAft>
              <a:buClr>
                <a:schemeClr val="lt1"/>
              </a:buClr>
              <a:buSzPts val="2600"/>
              <a:buFont typeface="Arial"/>
              <a:buNone/>
              <a:defRPr sz="2600" b="0" i="0" u="none" strike="noStrike" cap="none">
                <a:solidFill>
                  <a:schemeClr val="lt1"/>
                </a:solidFill>
                <a:latin typeface="Arial"/>
                <a:ea typeface="Arial"/>
                <a:cs typeface="Arial"/>
                <a:sym typeface="Arial"/>
              </a:defRPr>
            </a:lvl1pPr>
            <a:lvl2pPr marR="0" lvl="1" algn="ctr" rtl="0">
              <a:lnSpc>
                <a:spcPct val="113000"/>
              </a:lnSpc>
              <a:spcBef>
                <a:spcPts val="800"/>
              </a:spcBef>
              <a:spcAft>
                <a:spcPts val="0"/>
              </a:spcAft>
              <a:buClr>
                <a:schemeClr val="accent1"/>
              </a:buClr>
              <a:buSzPts val="2000"/>
              <a:buFont typeface="Arial"/>
              <a:buNone/>
              <a:defRPr sz="2000" b="0" i="0" u="none" strike="noStrike" cap="none">
                <a:solidFill>
                  <a:schemeClr val="accent1"/>
                </a:solidFill>
                <a:latin typeface="Arial"/>
                <a:ea typeface="Arial"/>
                <a:cs typeface="Arial"/>
                <a:sym typeface="Arial"/>
              </a:defRPr>
            </a:lvl2pPr>
            <a:lvl3pPr marR="0" lvl="2" algn="ctr" rtl="0">
              <a:lnSpc>
                <a:spcPct val="113000"/>
              </a:lnSpc>
              <a:spcBef>
                <a:spcPts val="800"/>
              </a:spcBef>
              <a:spcAft>
                <a:spcPts val="0"/>
              </a:spcAft>
              <a:buClr>
                <a:schemeClr val="accent1"/>
              </a:buClr>
              <a:buSzPts val="1800"/>
              <a:buFont typeface="Arial"/>
              <a:buNone/>
              <a:defRPr sz="1800" b="0" i="0" u="none" strike="noStrike" cap="none">
                <a:solidFill>
                  <a:schemeClr val="accent1"/>
                </a:solidFill>
                <a:latin typeface="Arial"/>
                <a:ea typeface="Arial"/>
                <a:cs typeface="Arial"/>
                <a:sym typeface="Arial"/>
              </a:defRPr>
            </a:lvl3pPr>
            <a:lvl4pPr marR="0" lvl="3" algn="ctr"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4pPr>
            <a:lvl5pPr marR="0" lvl="4" algn="ctr"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10" name="Shape 110"/>
          <p:cNvSpPr/>
          <p:nvPr/>
        </p:nvSpPr>
        <p:spPr>
          <a:xfrm rot="-5400000" flipH="1">
            <a:off x="5667202" y="336272"/>
            <a:ext cx="3260140" cy="9777224"/>
          </a:xfrm>
          <a:custGeom>
            <a:avLst/>
            <a:gdLst/>
            <a:ahLst/>
            <a:cxnLst/>
            <a:rect l="0" t="0" r="0" b="0"/>
            <a:pathLst>
              <a:path w="2446634" h="7337504" extrusionOk="0">
                <a:moveTo>
                  <a:pt x="2446634" y="7304054"/>
                </a:moveTo>
                <a:cubicBezTo>
                  <a:pt x="2446633" y="4869369"/>
                  <a:pt x="2446632" y="2434685"/>
                  <a:pt x="2446631" y="0"/>
                </a:cubicBezTo>
                <a:lnTo>
                  <a:pt x="2142302" y="903249"/>
                </a:lnTo>
                <a:lnTo>
                  <a:pt x="0" y="7337504"/>
                </a:lnTo>
                <a:lnTo>
                  <a:pt x="2446634" y="7304054"/>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1" name="Shape 111"/>
          <p:cNvSpPr txBox="1">
            <a:spLocks noGrp="1"/>
          </p:cNvSpPr>
          <p:nvPr>
            <p:ph type="body" idx="2"/>
          </p:nvPr>
        </p:nvSpPr>
        <p:spPr>
          <a:xfrm>
            <a:off x="575672" y="5337129"/>
            <a:ext cx="9144000" cy="509700"/>
          </a:xfrm>
          <a:prstGeom prst="rect">
            <a:avLst/>
          </a:prstGeom>
          <a:noFill/>
          <a:ln>
            <a:noFill/>
          </a:ln>
        </p:spPr>
        <p:txBody>
          <a:bodyPr spcFirstLastPara="1" wrap="square" lIns="91425" tIns="91425" rIns="91425" bIns="91425" anchor="t" anchorCtr="0"/>
          <a:lstStyle>
            <a:lvl1pPr marL="457200" marR="0" lvl="0" indent="-228600" algn="l" rtl="0">
              <a:lnSpc>
                <a:spcPct val="113000"/>
              </a:lnSpc>
              <a:spcBef>
                <a:spcPts val="800"/>
              </a:spcBef>
              <a:spcAft>
                <a:spcPts val="0"/>
              </a:spcAft>
              <a:buClr>
                <a:schemeClr val="accent4"/>
              </a:buClr>
              <a:buSzPts val="2200"/>
              <a:buFont typeface="Arial"/>
              <a:buNone/>
              <a:defRPr sz="2200" b="0" i="0" u="none" strike="noStrike" cap="none">
                <a:solidFill>
                  <a:schemeClr val="accent4"/>
                </a:solidFill>
                <a:latin typeface="Garamond"/>
                <a:ea typeface="Garamond"/>
                <a:cs typeface="Garamond"/>
                <a:sym typeface="Garamond"/>
              </a:defRPr>
            </a:lvl1pPr>
            <a:lvl2pPr marL="914400" marR="0" lvl="1" indent="-228600" algn="l" rtl="0">
              <a:lnSpc>
                <a:spcPct val="113000"/>
              </a:lnSpc>
              <a:spcBef>
                <a:spcPts val="800"/>
              </a:spcBef>
              <a:spcAft>
                <a:spcPts val="0"/>
              </a:spcAft>
              <a:buClr>
                <a:schemeClr val="accent4"/>
              </a:buClr>
              <a:buSzPts val="1600"/>
              <a:buFont typeface="Arial"/>
              <a:buNone/>
              <a:defRPr sz="1600" b="0" i="0" u="none" strike="noStrike" cap="none">
                <a:solidFill>
                  <a:schemeClr val="accent4"/>
                </a:solidFill>
                <a:latin typeface="Garamond"/>
                <a:ea typeface="Garamond"/>
                <a:cs typeface="Garamond"/>
                <a:sym typeface="Garamond"/>
              </a:defRPr>
            </a:lvl2pPr>
            <a:lvl3pPr marL="1371600" marR="0" lvl="2" indent="-228600" algn="l" rtl="0">
              <a:lnSpc>
                <a:spcPct val="113000"/>
              </a:lnSpc>
              <a:spcBef>
                <a:spcPts val="800"/>
              </a:spcBef>
              <a:spcAft>
                <a:spcPts val="0"/>
              </a:spcAft>
              <a:buClr>
                <a:schemeClr val="accent4"/>
              </a:buClr>
              <a:buSzPts val="1600"/>
              <a:buFont typeface="Arial"/>
              <a:buNone/>
              <a:defRPr sz="1600" b="0" i="0" u="none" strike="noStrike" cap="none">
                <a:solidFill>
                  <a:schemeClr val="accent4"/>
                </a:solidFill>
                <a:latin typeface="Garamond"/>
                <a:ea typeface="Garamond"/>
                <a:cs typeface="Garamond"/>
                <a:sym typeface="Garamond"/>
              </a:defRPr>
            </a:lvl3pPr>
            <a:lvl4pPr marL="1828800" marR="0" lvl="3" indent="-228600" algn="l" rtl="0">
              <a:lnSpc>
                <a:spcPct val="113000"/>
              </a:lnSpc>
              <a:spcBef>
                <a:spcPts val="800"/>
              </a:spcBef>
              <a:spcAft>
                <a:spcPts val="0"/>
              </a:spcAft>
              <a:buClr>
                <a:schemeClr val="accent4"/>
              </a:buClr>
              <a:buSzPts val="1600"/>
              <a:buFont typeface="Arial"/>
              <a:buNone/>
              <a:defRPr sz="1600" b="0" i="0" u="none" strike="noStrike" cap="none">
                <a:solidFill>
                  <a:schemeClr val="accent4"/>
                </a:solidFill>
                <a:latin typeface="Garamond"/>
                <a:ea typeface="Garamond"/>
                <a:cs typeface="Garamond"/>
                <a:sym typeface="Garamond"/>
              </a:defRPr>
            </a:lvl4pPr>
            <a:lvl5pPr marL="2286000" marR="0" lvl="4" indent="-228600" algn="l" rtl="0">
              <a:lnSpc>
                <a:spcPct val="113000"/>
              </a:lnSpc>
              <a:spcBef>
                <a:spcPts val="800"/>
              </a:spcBef>
              <a:spcAft>
                <a:spcPts val="0"/>
              </a:spcAft>
              <a:buClr>
                <a:schemeClr val="accent4"/>
              </a:buClr>
              <a:buSzPts val="1600"/>
              <a:buFont typeface="Arial"/>
              <a:buNone/>
              <a:defRPr sz="1600" b="0" i="0" u="none" strike="noStrike" cap="none">
                <a:solidFill>
                  <a:schemeClr val="accent4"/>
                </a:solidFill>
                <a:latin typeface="Garamond"/>
                <a:ea typeface="Garamond"/>
                <a:cs typeface="Garamond"/>
                <a:sym typeface="Garamon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2" name="Shape 112"/>
          <p:cNvSpPr/>
          <p:nvPr/>
        </p:nvSpPr>
        <p:spPr>
          <a:xfrm rot="10800000" flipH="1">
            <a:off x="10409503" y="3161"/>
            <a:ext cx="1781438" cy="5333967"/>
          </a:xfrm>
          <a:custGeom>
            <a:avLst/>
            <a:gdLst/>
            <a:ahLst/>
            <a:cxnLst/>
            <a:rect l="0" t="0" r="0" b="0"/>
            <a:pathLst>
              <a:path w="1573014" h="4709905" extrusionOk="0">
                <a:moveTo>
                  <a:pt x="0" y="4709905"/>
                </a:moveTo>
                <a:lnTo>
                  <a:pt x="1573014" y="4709905"/>
                </a:lnTo>
                <a:lnTo>
                  <a:pt x="1573014" y="0"/>
                </a:lnTo>
                <a:close/>
              </a:path>
            </a:pathLst>
          </a:custGeom>
          <a:solidFill>
            <a:schemeClr val="accent2">
              <a:alpha val="8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13" name="Shape 113"/>
          <p:cNvPicPr preferRelativeResize="0"/>
          <p:nvPr/>
        </p:nvPicPr>
        <p:blipFill rotWithShape="1">
          <a:blip r:embed="rId2">
            <a:alphaModFix/>
          </a:blip>
          <a:srcRect/>
          <a:stretch/>
        </p:blipFill>
        <p:spPr>
          <a:xfrm>
            <a:off x="221180" y="191114"/>
            <a:ext cx="2297430" cy="953770"/>
          </a:xfrm>
          <a:prstGeom prst="rect">
            <a:avLst/>
          </a:prstGeom>
          <a:noFill/>
          <a:ln>
            <a:noFill/>
          </a:ln>
        </p:spPr>
      </p:pic>
      <p:pic>
        <p:nvPicPr>
          <p:cNvPr id="114" name="Shape 114" descr="D:\Documents\Documents\Summit Information\Summit 2017\5 logo.jpg"/>
          <p:cNvPicPr preferRelativeResize="0"/>
          <p:nvPr/>
        </p:nvPicPr>
        <p:blipFill rotWithShape="1">
          <a:blip r:embed="rId3">
            <a:alphaModFix/>
          </a:blip>
          <a:srcRect/>
          <a:stretch/>
        </p:blipFill>
        <p:spPr>
          <a:xfrm>
            <a:off x="9312442" y="191114"/>
            <a:ext cx="2679065" cy="81534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type="obj">
  <p:cSld name="OBJECT">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838200" y="365125"/>
            <a:ext cx="10515600" cy="4800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C5093B"/>
              </a:buClr>
              <a:buSzPts val="2800"/>
              <a:buFont typeface="Arial"/>
              <a:buNone/>
              <a:defRPr sz="2800" b="0" i="0" u="none" strike="noStrike" cap="none">
                <a:solidFill>
                  <a:srgbClr val="C5093B"/>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7" name="Shape 117"/>
          <p:cNvSpPr txBox="1">
            <a:spLocks noGrp="1"/>
          </p:cNvSpPr>
          <p:nvPr>
            <p:ph type="body" idx="1"/>
          </p:nvPr>
        </p:nvSpPr>
        <p:spPr>
          <a:xfrm>
            <a:off x="838200" y="1310108"/>
            <a:ext cx="10515600" cy="4351200"/>
          </a:xfrm>
          <a:prstGeom prst="rect">
            <a:avLst/>
          </a:prstGeom>
          <a:noFill/>
          <a:ln>
            <a:noFill/>
          </a:ln>
        </p:spPr>
        <p:txBody>
          <a:bodyPr spcFirstLastPara="1" wrap="square" lIns="91425" tIns="91425" rIns="91425" bIns="91425" anchor="t" anchorCtr="0"/>
          <a:lstStyle>
            <a:lvl1pPr marL="457200" marR="0" lvl="0" indent="-228600" algn="l" rtl="0">
              <a:lnSpc>
                <a:spcPct val="113000"/>
              </a:lnSpc>
              <a:spcBef>
                <a:spcPts val="800"/>
              </a:spcBef>
              <a:spcAft>
                <a:spcPts val="0"/>
              </a:spcAft>
              <a:buClr>
                <a:srgbClr val="003563"/>
              </a:buClr>
              <a:buSzPts val="2200"/>
              <a:buFont typeface="Arial"/>
              <a:buNone/>
              <a:defRPr sz="2200" b="0" i="0" u="none" strike="noStrike" cap="none">
                <a:solidFill>
                  <a:srgbClr val="003563"/>
                </a:solidFill>
                <a:latin typeface="Arial"/>
                <a:ea typeface="Arial"/>
                <a:cs typeface="Arial"/>
                <a:sym typeface="Arial"/>
              </a:defRPr>
            </a:lvl1pPr>
            <a:lvl2pPr marL="914400" marR="0" lvl="1"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3pPr>
            <a:lvl4pPr marL="1828800" marR="0" lvl="3"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4pPr>
            <a:lvl5pPr marL="2286000" marR="0" lvl="4"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8" name="Shape 118"/>
          <p:cNvSpPr txBox="1">
            <a:spLocks noGrp="1"/>
          </p:cNvSpPr>
          <p:nvPr>
            <p:ph type="ftr" idx="11"/>
          </p:nvPr>
        </p:nvSpPr>
        <p:spPr>
          <a:xfrm>
            <a:off x="7928904" y="6513308"/>
            <a:ext cx="4114800" cy="3651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b="0" i="0" u="none" strike="noStrike" cap="none">
                <a:solidFill>
                  <a:srgbClr val="AFAFA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9" name="Shape 119"/>
          <p:cNvSpPr txBox="1">
            <a:spLocks noGrp="1"/>
          </p:cNvSpPr>
          <p:nvPr>
            <p:ph type="sldNum" idx="12"/>
          </p:nvPr>
        </p:nvSpPr>
        <p:spPr>
          <a:xfrm>
            <a:off x="9300504" y="6126298"/>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1" i="0" u="none" strike="noStrike" cap="none">
                <a:solidFill>
                  <a:srgbClr val="AFAFAF"/>
                </a:solidFill>
                <a:latin typeface="Arial"/>
                <a:ea typeface="Arial"/>
                <a:cs typeface="Arial"/>
                <a:sym typeface="Arial"/>
              </a:defRPr>
            </a:lvl1pPr>
            <a:lvl2pPr marL="0" marR="0" lvl="1" indent="0" algn="r" rtl="0">
              <a:spcBef>
                <a:spcPts val="0"/>
              </a:spcBef>
              <a:buNone/>
              <a:defRPr sz="1000" b="1" i="0" u="none" strike="noStrike" cap="none">
                <a:solidFill>
                  <a:srgbClr val="AFAFAF"/>
                </a:solidFill>
                <a:latin typeface="Arial"/>
                <a:ea typeface="Arial"/>
                <a:cs typeface="Arial"/>
                <a:sym typeface="Arial"/>
              </a:defRPr>
            </a:lvl2pPr>
            <a:lvl3pPr marL="0" marR="0" lvl="2" indent="0" algn="r" rtl="0">
              <a:spcBef>
                <a:spcPts val="0"/>
              </a:spcBef>
              <a:buNone/>
              <a:defRPr sz="1000" b="1" i="0" u="none" strike="noStrike" cap="none">
                <a:solidFill>
                  <a:srgbClr val="AFAFAF"/>
                </a:solidFill>
                <a:latin typeface="Arial"/>
                <a:ea typeface="Arial"/>
                <a:cs typeface="Arial"/>
                <a:sym typeface="Arial"/>
              </a:defRPr>
            </a:lvl3pPr>
            <a:lvl4pPr marL="0" marR="0" lvl="3" indent="0" algn="r" rtl="0">
              <a:spcBef>
                <a:spcPts val="0"/>
              </a:spcBef>
              <a:buNone/>
              <a:defRPr sz="1000" b="1" i="0" u="none" strike="noStrike" cap="none">
                <a:solidFill>
                  <a:srgbClr val="AFAFAF"/>
                </a:solidFill>
                <a:latin typeface="Arial"/>
                <a:ea typeface="Arial"/>
                <a:cs typeface="Arial"/>
                <a:sym typeface="Arial"/>
              </a:defRPr>
            </a:lvl4pPr>
            <a:lvl5pPr marL="0" marR="0" lvl="4" indent="0" algn="r" rtl="0">
              <a:spcBef>
                <a:spcPts val="0"/>
              </a:spcBef>
              <a:buNone/>
              <a:defRPr sz="1000" b="1" i="0" u="none" strike="noStrike" cap="none">
                <a:solidFill>
                  <a:srgbClr val="AFAFAF"/>
                </a:solidFill>
                <a:latin typeface="Arial"/>
                <a:ea typeface="Arial"/>
                <a:cs typeface="Arial"/>
                <a:sym typeface="Arial"/>
              </a:defRPr>
            </a:lvl5pPr>
            <a:lvl6pPr marL="0" marR="0" lvl="5" indent="0" algn="r" rtl="0">
              <a:spcBef>
                <a:spcPts val="0"/>
              </a:spcBef>
              <a:buNone/>
              <a:defRPr sz="1000" b="1" i="0" u="none" strike="noStrike" cap="none">
                <a:solidFill>
                  <a:srgbClr val="AFAFAF"/>
                </a:solidFill>
                <a:latin typeface="Arial"/>
                <a:ea typeface="Arial"/>
                <a:cs typeface="Arial"/>
                <a:sym typeface="Arial"/>
              </a:defRPr>
            </a:lvl6pPr>
            <a:lvl7pPr marL="0" marR="0" lvl="6" indent="0" algn="r" rtl="0">
              <a:spcBef>
                <a:spcPts val="0"/>
              </a:spcBef>
              <a:buNone/>
              <a:defRPr sz="1000" b="1" i="0" u="none" strike="noStrike" cap="none">
                <a:solidFill>
                  <a:srgbClr val="AFAFAF"/>
                </a:solidFill>
                <a:latin typeface="Arial"/>
                <a:ea typeface="Arial"/>
                <a:cs typeface="Arial"/>
                <a:sym typeface="Arial"/>
              </a:defRPr>
            </a:lvl7pPr>
            <a:lvl8pPr marL="0" marR="0" lvl="7" indent="0" algn="r" rtl="0">
              <a:spcBef>
                <a:spcPts val="0"/>
              </a:spcBef>
              <a:buNone/>
              <a:defRPr sz="1000" b="1" i="0" u="none" strike="noStrike" cap="none">
                <a:solidFill>
                  <a:srgbClr val="AFAFAF"/>
                </a:solidFill>
                <a:latin typeface="Arial"/>
                <a:ea typeface="Arial"/>
                <a:cs typeface="Arial"/>
                <a:sym typeface="Arial"/>
              </a:defRPr>
            </a:lvl8pPr>
            <a:lvl9pPr marL="0" marR="0" lvl="8" indent="0" algn="r" rtl="0">
              <a:spcBef>
                <a:spcPts val="0"/>
              </a:spcBef>
              <a:buNone/>
              <a:defRPr sz="1000" b="1" i="0" u="none" strike="noStrike" cap="none">
                <a:solidFill>
                  <a:srgbClr val="AFAFA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838200" y="365125"/>
            <a:ext cx="10515600" cy="4800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C5093B"/>
              </a:buClr>
              <a:buSzPts val="2600"/>
              <a:buFont typeface="Arial"/>
              <a:buNone/>
              <a:defRPr sz="2600" b="1" i="0" u="none" strike="noStrike" cap="none">
                <a:solidFill>
                  <a:srgbClr val="C5093B"/>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2" name="Shape 122"/>
          <p:cNvSpPr txBox="1">
            <a:spLocks noGrp="1"/>
          </p:cNvSpPr>
          <p:nvPr>
            <p:ph type="ftr" idx="11"/>
          </p:nvPr>
        </p:nvSpPr>
        <p:spPr>
          <a:xfrm>
            <a:off x="6299200" y="6536696"/>
            <a:ext cx="4572000" cy="291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3" name="Shape 123"/>
          <p:cNvSpPr txBox="1">
            <a:spLocks noGrp="1"/>
          </p:cNvSpPr>
          <p:nvPr>
            <p:ph type="sldNum" idx="12"/>
          </p:nvPr>
        </p:nvSpPr>
        <p:spPr>
          <a:xfrm>
            <a:off x="11074400" y="6536696"/>
            <a:ext cx="1024800" cy="291600"/>
          </a:xfrm>
          <a:prstGeom prst="rect">
            <a:avLst/>
          </a:prstGeom>
          <a:noFill/>
          <a:ln>
            <a:noFill/>
          </a:ln>
        </p:spPr>
        <p:txBody>
          <a:bodyPr spcFirstLastPara="1" wrap="square" lIns="0" tIns="45700" rIns="228600" bIns="45700" anchor="ctr" anchorCtr="0">
            <a:noAutofit/>
          </a:bodyPr>
          <a:lstStyle>
            <a:lvl1pPr marL="0" marR="0" lvl="0" indent="0" algn="r" rtl="0">
              <a:spcBef>
                <a:spcPts val="0"/>
              </a:spcBef>
              <a:buNone/>
              <a:defRPr sz="1200" b="1" i="0" u="none" strike="noStrike" cap="none">
                <a:solidFill>
                  <a:schemeClr val="lt1"/>
                </a:solidFill>
                <a:latin typeface="Helvetica Neue"/>
                <a:ea typeface="Helvetica Neue"/>
                <a:cs typeface="Helvetica Neue"/>
                <a:sym typeface="Helvetica Neue"/>
              </a:defRPr>
            </a:lvl1pPr>
            <a:lvl2pPr marL="0" marR="0" lvl="1" indent="0" algn="r" rtl="0">
              <a:spcBef>
                <a:spcPts val="0"/>
              </a:spcBef>
              <a:buNone/>
              <a:defRPr sz="1200" b="1" i="0" u="none" strike="noStrike" cap="none">
                <a:solidFill>
                  <a:schemeClr val="lt1"/>
                </a:solidFill>
                <a:latin typeface="Helvetica Neue"/>
                <a:ea typeface="Helvetica Neue"/>
                <a:cs typeface="Helvetica Neue"/>
                <a:sym typeface="Helvetica Neue"/>
              </a:defRPr>
            </a:lvl2pPr>
            <a:lvl3pPr marL="0" marR="0" lvl="2" indent="0" algn="r" rtl="0">
              <a:spcBef>
                <a:spcPts val="0"/>
              </a:spcBef>
              <a:buNone/>
              <a:defRPr sz="1200" b="1" i="0" u="none" strike="noStrike" cap="none">
                <a:solidFill>
                  <a:schemeClr val="lt1"/>
                </a:solidFill>
                <a:latin typeface="Helvetica Neue"/>
                <a:ea typeface="Helvetica Neue"/>
                <a:cs typeface="Helvetica Neue"/>
                <a:sym typeface="Helvetica Neue"/>
              </a:defRPr>
            </a:lvl3pPr>
            <a:lvl4pPr marL="0" marR="0" lvl="3" indent="0" algn="r" rtl="0">
              <a:spcBef>
                <a:spcPts val="0"/>
              </a:spcBef>
              <a:buNone/>
              <a:defRPr sz="1200" b="1" i="0" u="none" strike="noStrike" cap="none">
                <a:solidFill>
                  <a:schemeClr val="lt1"/>
                </a:solidFill>
                <a:latin typeface="Helvetica Neue"/>
                <a:ea typeface="Helvetica Neue"/>
                <a:cs typeface="Helvetica Neue"/>
                <a:sym typeface="Helvetica Neue"/>
              </a:defRPr>
            </a:lvl4pPr>
            <a:lvl5pPr marL="0" marR="0" lvl="4" indent="0" algn="r" rtl="0">
              <a:spcBef>
                <a:spcPts val="0"/>
              </a:spcBef>
              <a:buNone/>
              <a:defRPr sz="1200" b="1" i="0" u="none" strike="noStrike" cap="none">
                <a:solidFill>
                  <a:schemeClr val="lt1"/>
                </a:solidFill>
                <a:latin typeface="Helvetica Neue"/>
                <a:ea typeface="Helvetica Neue"/>
                <a:cs typeface="Helvetica Neue"/>
                <a:sym typeface="Helvetica Neue"/>
              </a:defRPr>
            </a:lvl5pPr>
            <a:lvl6pPr marL="0" marR="0" lvl="5" indent="0" algn="r" rtl="0">
              <a:spcBef>
                <a:spcPts val="0"/>
              </a:spcBef>
              <a:buNone/>
              <a:defRPr sz="1200" b="1" i="0" u="none" strike="noStrike" cap="none">
                <a:solidFill>
                  <a:schemeClr val="lt1"/>
                </a:solidFill>
                <a:latin typeface="Helvetica Neue"/>
                <a:ea typeface="Helvetica Neue"/>
                <a:cs typeface="Helvetica Neue"/>
                <a:sym typeface="Helvetica Neue"/>
              </a:defRPr>
            </a:lvl6pPr>
            <a:lvl7pPr marL="0" marR="0" lvl="6" indent="0" algn="r" rtl="0">
              <a:spcBef>
                <a:spcPts val="0"/>
              </a:spcBef>
              <a:buNone/>
              <a:defRPr sz="1200" b="1" i="0" u="none" strike="noStrike" cap="none">
                <a:solidFill>
                  <a:schemeClr val="lt1"/>
                </a:solidFill>
                <a:latin typeface="Helvetica Neue"/>
                <a:ea typeface="Helvetica Neue"/>
                <a:cs typeface="Helvetica Neue"/>
                <a:sym typeface="Helvetica Neue"/>
              </a:defRPr>
            </a:lvl7pPr>
            <a:lvl8pPr marL="0" marR="0" lvl="7" indent="0" algn="r" rtl="0">
              <a:spcBef>
                <a:spcPts val="0"/>
              </a:spcBef>
              <a:buNone/>
              <a:defRPr sz="1200" b="1" i="0" u="none" strike="noStrike" cap="none">
                <a:solidFill>
                  <a:schemeClr val="lt1"/>
                </a:solidFill>
                <a:latin typeface="Helvetica Neue"/>
                <a:ea typeface="Helvetica Neue"/>
                <a:cs typeface="Helvetica Neue"/>
                <a:sym typeface="Helvetica Neue"/>
              </a:defRPr>
            </a:lvl8pPr>
            <a:lvl9pPr marL="0" marR="0" lvl="8" indent="0" algn="r" rtl="0">
              <a:spcBef>
                <a:spcPts val="0"/>
              </a:spcBef>
              <a:buNone/>
              <a:defRPr sz="1200" b="1" i="0" u="none" strike="noStrike" cap="none">
                <a:solidFill>
                  <a:schemeClr val="lt1"/>
                </a:solidFill>
                <a:latin typeface="Helvetica Neue"/>
                <a:ea typeface="Helvetica Neue"/>
                <a:cs typeface="Helvetica Neue"/>
                <a:sym typeface="Helvetica Neue"/>
              </a:defRPr>
            </a:lvl9pPr>
          </a:lstStyle>
          <a:p>
            <a:pPr marL="0" lvl="0" indent="0">
              <a:spcBef>
                <a:spcPts val="0"/>
              </a:spcBef>
              <a:spcAft>
                <a:spcPts val="0"/>
              </a:spcAft>
              <a:buNone/>
            </a:pPr>
            <a:fld id="{00000000-1234-1234-1234-123412341234}" type="slidenum">
              <a:rPr lang="en-US"/>
              <a:t>‹#›</a:t>
            </a:fld>
            <a:endParaRPr/>
          </a:p>
        </p:txBody>
      </p:sp>
      <p:sp>
        <p:nvSpPr>
          <p:cNvPr id="124" name="Shape 124"/>
          <p:cNvSpPr txBox="1">
            <a:spLocks noGrp="1"/>
          </p:cNvSpPr>
          <p:nvPr>
            <p:ph type="body" idx="1"/>
          </p:nvPr>
        </p:nvSpPr>
        <p:spPr>
          <a:xfrm>
            <a:off x="914400" y="2286000"/>
            <a:ext cx="10363200" cy="3429000"/>
          </a:xfrm>
          <a:prstGeom prst="rect">
            <a:avLst/>
          </a:prstGeom>
          <a:noFill/>
          <a:ln>
            <a:noFill/>
          </a:ln>
        </p:spPr>
        <p:txBody>
          <a:bodyPr spcFirstLastPara="1" wrap="square" lIns="91425" tIns="91425" rIns="91425" bIns="91425" anchor="t" anchorCtr="0"/>
          <a:lstStyle>
            <a:lvl1pPr marL="457200" marR="0" lvl="0" indent="-228600" algn="l" rtl="0">
              <a:lnSpc>
                <a:spcPct val="125000"/>
              </a:lnSpc>
              <a:spcBef>
                <a:spcPts val="600"/>
              </a:spcBef>
              <a:spcAft>
                <a:spcPts val="0"/>
              </a:spcAft>
              <a:buClr>
                <a:srgbClr val="003563"/>
              </a:buClr>
              <a:buSzPts val="2000"/>
              <a:buFont typeface="Arial"/>
              <a:buNone/>
              <a:defRPr sz="2000" b="0" i="0" u="none" strike="noStrike" cap="none">
                <a:solidFill>
                  <a:srgbClr val="003563"/>
                </a:solidFill>
                <a:latin typeface="Arial"/>
                <a:ea typeface="Arial"/>
                <a:cs typeface="Arial"/>
                <a:sym typeface="Arial"/>
              </a:defRPr>
            </a:lvl1pPr>
            <a:lvl2pPr marL="914400" marR="0" lvl="1" indent="-228600" algn="l" rtl="0">
              <a:lnSpc>
                <a:spcPct val="114000"/>
              </a:lnSpc>
              <a:spcBef>
                <a:spcPts val="200"/>
              </a:spcBef>
              <a:spcAft>
                <a:spcPts val="0"/>
              </a:spcAft>
              <a:buClr>
                <a:srgbClr val="0070C0"/>
              </a:buClr>
              <a:buSzPts val="2000"/>
              <a:buFont typeface="Arial"/>
              <a:buNone/>
              <a:defRPr sz="2000" b="0" i="0" u="none" strike="noStrike" cap="none">
                <a:solidFill>
                  <a:srgbClr val="0070C0"/>
                </a:solidFill>
                <a:latin typeface="Arial"/>
                <a:ea typeface="Arial"/>
                <a:cs typeface="Arial"/>
                <a:sym typeface="Arial"/>
              </a:defRPr>
            </a:lvl2pPr>
            <a:lvl3pPr marL="1371600" marR="0" lvl="2" indent="-228600" algn="l" rtl="0">
              <a:lnSpc>
                <a:spcPct val="114000"/>
              </a:lnSpc>
              <a:spcBef>
                <a:spcPts val="2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3pPr>
            <a:lvl4pPr marL="1828800" marR="0" lvl="3" indent="-228600" algn="l" rtl="0">
              <a:lnSpc>
                <a:spcPct val="114000"/>
              </a:lnSpc>
              <a:spcBef>
                <a:spcPts val="2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4pPr>
            <a:lvl5pPr marL="2286000" marR="0" lvl="4" indent="-228600" algn="l" rtl="0">
              <a:lnSpc>
                <a:spcPct val="114000"/>
              </a:lnSpc>
              <a:spcBef>
                <a:spcPts val="2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ackground Only: Blue" type="blank">
  <p:cSld name="BLANK">
    <p:bg>
      <p:bgPr>
        <a:solidFill>
          <a:schemeClr val="accent1"/>
        </a:solidFill>
        <a:effectLst/>
      </p:bgPr>
    </p:bg>
    <p:spTree>
      <p:nvGrpSpPr>
        <p:cNvPr id="1" name="Shape 125"/>
        <p:cNvGrpSpPr/>
        <p:nvPr/>
      </p:nvGrpSpPr>
      <p:grpSpPr>
        <a:xfrm>
          <a:off x="0" y="0"/>
          <a:ext cx="0" cy="0"/>
          <a:chOff x="0" y="0"/>
          <a:chExt cx="0" cy="0"/>
        </a:xfrm>
      </p:grpSpPr>
      <p:sp>
        <p:nvSpPr>
          <p:cNvPr id="126" name="Shape 126"/>
          <p:cNvSpPr/>
          <p:nvPr/>
        </p:nvSpPr>
        <p:spPr>
          <a:xfrm rot="5400000" flipH="1">
            <a:off x="3766429" y="-3766429"/>
            <a:ext cx="4659141" cy="12191999"/>
          </a:xfrm>
          <a:custGeom>
            <a:avLst/>
            <a:gdLst/>
            <a:ahLst/>
            <a:cxnLst/>
            <a:rect l="0" t="0" r="0" b="0"/>
            <a:pathLst>
              <a:path w="4659141" h="12191999" extrusionOk="0">
                <a:moveTo>
                  <a:pt x="0" y="12191999"/>
                </a:moveTo>
                <a:lnTo>
                  <a:pt x="4659141" y="12191999"/>
                </a:lnTo>
                <a:lnTo>
                  <a:pt x="4659141" y="0"/>
                </a:lnTo>
                <a:lnTo>
                  <a:pt x="4071885"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127" name="Shape 127"/>
          <p:cNvSpPr/>
          <p:nvPr/>
        </p:nvSpPr>
        <p:spPr>
          <a:xfrm rot="10800000" flipH="1">
            <a:off x="10618986" y="0"/>
            <a:ext cx="1573014" cy="4709905"/>
          </a:xfrm>
          <a:custGeom>
            <a:avLst/>
            <a:gdLst/>
            <a:ahLst/>
            <a:cxnLst/>
            <a:rect l="0" t="0" r="0" b="0"/>
            <a:pathLst>
              <a:path w="1573014" h="4709905" extrusionOk="0">
                <a:moveTo>
                  <a:pt x="0" y="4709905"/>
                </a:moveTo>
                <a:lnTo>
                  <a:pt x="1573014" y="4709905"/>
                </a:lnTo>
                <a:lnTo>
                  <a:pt x="1573014"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type="obj">
  <p:cSld name="OBJECT">
    <p:bg>
      <p:bgPr>
        <a:solidFill>
          <a:schemeClr val="dk2"/>
        </a:solidFill>
        <a:effectLst/>
      </p:bgPr>
    </p:bg>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838200" y="365125"/>
            <a:ext cx="10515600" cy="480131"/>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C5093B"/>
              </a:buClr>
              <a:buSzPts val="2800"/>
              <a:buFont typeface="Arial"/>
              <a:buNone/>
              <a:defRPr sz="2800" b="0" i="0" u="none" strike="noStrike" cap="none">
                <a:solidFill>
                  <a:srgbClr val="C5093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Shape 27"/>
          <p:cNvSpPr txBox="1">
            <a:spLocks noGrp="1"/>
          </p:cNvSpPr>
          <p:nvPr>
            <p:ph type="body" idx="1"/>
          </p:nvPr>
        </p:nvSpPr>
        <p:spPr>
          <a:xfrm>
            <a:off x="838200" y="1310108"/>
            <a:ext cx="10515600" cy="4351338"/>
          </a:xfrm>
          <a:prstGeom prst="rect">
            <a:avLst/>
          </a:prstGeom>
          <a:noFill/>
          <a:ln>
            <a:noFill/>
          </a:ln>
        </p:spPr>
        <p:txBody>
          <a:bodyPr spcFirstLastPara="1" wrap="square" lIns="91425" tIns="91425" rIns="91425" bIns="91425" anchor="t" anchorCtr="0"/>
          <a:lstStyle>
            <a:lvl1pPr marL="457200" marR="0" lvl="0" indent="-228600" algn="l" rtl="0">
              <a:lnSpc>
                <a:spcPct val="113000"/>
              </a:lnSpc>
              <a:spcBef>
                <a:spcPts val="800"/>
              </a:spcBef>
              <a:spcAft>
                <a:spcPts val="0"/>
              </a:spcAft>
              <a:buClr>
                <a:schemeClr val="lt1"/>
              </a:buClr>
              <a:buSzPts val="2200"/>
              <a:buFont typeface="Arial"/>
              <a:buNone/>
              <a:defRPr sz="2200" b="0" i="0" u="none" strike="noStrike" cap="none">
                <a:solidFill>
                  <a:schemeClr val="lt1"/>
                </a:solidFill>
                <a:latin typeface="Arial"/>
                <a:ea typeface="Arial"/>
                <a:cs typeface="Arial"/>
                <a:sym typeface="Arial"/>
              </a:defRPr>
            </a:lvl1pPr>
            <a:lvl2pPr marL="914400" marR="0" lvl="1"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L="1371600" marR="0" lvl="2"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 name="Shape 28"/>
          <p:cNvSpPr txBox="1">
            <a:spLocks noGrp="1"/>
          </p:cNvSpPr>
          <p:nvPr>
            <p:ph type="ftr" idx="11"/>
          </p:nvPr>
        </p:nvSpPr>
        <p:spPr>
          <a:xfrm>
            <a:off x="7928904" y="6513308"/>
            <a:ext cx="4114800" cy="365125"/>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b="0" i="0" u="none" strike="noStrike" cap="none">
                <a:solidFill>
                  <a:srgbClr val="AFAFA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1" i="0" u="none" strike="noStrike" cap="none">
                <a:solidFill>
                  <a:srgbClr val="AFAFAF"/>
                </a:solidFill>
                <a:latin typeface="Arial"/>
                <a:ea typeface="Arial"/>
                <a:cs typeface="Arial"/>
                <a:sym typeface="Arial"/>
              </a:defRPr>
            </a:lvl1pPr>
            <a:lvl2pPr marL="0" marR="0" lvl="1" indent="0" algn="r" rtl="0">
              <a:spcBef>
                <a:spcPts val="0"/>
              </a:spcBef>
              <a:buNone/>
              <a:defRPr sz="1000" b="1" i="0" u="none" strike="noStrike" cap="none">
                <a:solidFill>
                  <a:srgbClr val="AFAFAF"/>
                </a:solidFill>
                <a:latin typeface="Arial"/>
                <a:ea typeface="Arial"/>
                <a:cs typeface="Arial"/>
                <a:sym typeface="Arial"/>
              </a:defRPr>
            </a:lvl2pPr>
            <a:lvl3pPr marL="0" marR="0" lvl="2" indent="0" algn="r" rtl="0">
              <a:spcBef>
                <a:spcPts val="0"/>
              </a:spcBef>
              <a:buNone/>
              <a:defRPr sz="1000" b="1" i="0" u="none" strike="noStrike" cap="none">
                <a:solidFill>
                  <a:srgbClr val="AFAFAF"/>
                </a:solidFill>
                <a:latin typeface="Arial"/>
                <a:ea typeface="Arial"/>
                <a:cs typeface="Arial"/>
                <a:sym typeface="Arial"/>
              </a:defRPr>
            </a:lvl3pPr>
            <a:lvl4pPr marL="0" marR="0" lvl="3" indent="0" algn="r" rtl="0">
              <a:spcBef>
                <a:spcPts val="0"/>
              </a:spcBef>
              <a:buNone/>
              <a:defRPr sz="1000" b="1" i="0" u="none" strike="noStrike" cap="none">
                <a:solidFill>
                  <a:srgbClr val="AFAFAF"/>
                </a:solidFill>
                <a:latin typeface="Arial"/>
                <a:ea typeface="Arial"/>
                <a:cs typeface="Arial"/>
                <a:sym typeface="Arial"/>
              </a:defRPr>
            </a:lvl4pPr>
            <a:lvl5pPr marL="0" marR="0" lvl="4" indent="0" algn="r" rtl="0">
              <a:spcBef>
                <a:spcPts val="0"/>
              </a:spcBef>
              <a:buNone/>
              <a:defRPr sz="1000" b="1" i="0" u="none" strike="noStrike" cap="none">
                <a:solidFill>
                  <a:srgbClr val="AFAFAF"/>
                </a:solidFill>
                <a:latin typeface="Arial"/>
                <a:ea typeface="Arial"/>
                <a:cs typeface="Arial"/>
                <a:sym typeface="Arial"/>
              </a:defRPr>
            </a:lvl5pPr>
            <a:lvl6pPr marL="0" marR="0" lvl="5" indent="0" algn="r" rtl="0">
              <a:spcBef>
                <a:spcPts val="0"/>
              </a:spcBef>
              <a:buNone/>
              <a:defRPr sz="1000" b="1" i="0" u="none" strike="noStrike" cap="none">
                <a:solidFill>
                  <a:srgbClr val="AFAFAF"/>
                </a:solidFill>
                <a:latin typeface="Arial"/>
                <a:ea typeface="Arial"/>
                <a:cs typeface="Arial"/>
                <a:sym typeface="Arial"/>
              </a:defRPr>
            </a:lvl6pPr>
            <a:lvl7pPr marL="0" marR="0" lvl="6" indent="0" algn="r" rtl="0">
              <a:spcBef>
                <a:spcPts val="0"/>
              </a:spcBef>
              <a:buNone/>
              <a:defRPr sz="1000" b="1" i="0" u="none" strike="noStrike" cap="none">
                <a:solidFill>
                  <a:srgbClr val="AFAFAF"/>
                </a:solidFill>
                <a:latin typeface="Arial"/>
                <a:ea typeface="Arial"/>
                <a:cs typeface="Arial"/>
                <a:sym typeface="Arial"/>
              </a:defRPr>
            </a:lvl7pPr>
            <a:lvl8pPr marL="0" marR="0" lvl="7" indent="0" algn="r" rtl="0">
              <a:spcBef>
                <a:spcPts val="0"/>
              </a:spcBef>
              <a:buNone/>
              <a:defRPr sz="1000" b="1" i="0" u="none" strike="noStrike" cap="none">
                <a:solidFill>
                  <a:srgbClr val="AFAFAF"/>
                </a:solidFill>
                <a:latin typeface="Arial"/>
                <a:ea typeface="Arial"/>
                <a:cs typeface="Arial"/>
                <a:sym typeface="Arial"/>
              </a:defRPr>
            </a:lvl8pPr>
            <a:lvl9pPr marL="0" marR="0" lvl="8" indent="0" algn="r" rtl="0">
              <a:spcBef>
                <a:spcPts val="0"/>
              </a:spcBef>
              <a:buNone/>
              <a:defRPr sz="1000" b="1" i="0" u="none" strike="noStrike" cap="none">
                <a:solidFill>
                  <a:srgbClr val="AFAFA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Emphasis">
  <p:cSld name="Content: Emphasis">
    <p:bg>
      <p:bgPr>
        <a:solidFill>
          <a:schemeClr val="accent1"/>
        </a:solidFill>
        <a:effectLst/>
      </p:bgPr>
    </p:bg>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838200" y="365125"/>
            <a:ext cx="10515600" cy="4800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0" name="Shape 130"/>
          <p:cNvSpPr txBox="1">
            <a:spLocks noGrp="1"/>
          </p:cNvSpPr>
          <p:nvPr>
            <p:ph type="body" idx="1"/>
          </p:nvPr>
        </p:nvSpPr>
        <p:spPr>
          <a:xfrm>
            <a:off x="838200" y="1310108"/>
            <a:ext cx="10515600" cy="4351200"/>
          </a:xfrm>
          <a:prstGeom prst="rect">
            <a:avLst/>
          </a:prstGeom>
          <a:noFill/>
          <a:ln>
            <a:noFill/>
          </a:ln>
        </p:spPr>
        <p:txBody>
          <a:bodyPr spcFirstLastPara="1" wrap="square" lIns="91425" tIns="91425" rIns="91425" bIns="91425" anchor="t" anchorCtr="0"/>
          <a:lstStyle>
            <a:lvl1pPr marL="457200" marR="0" lvl="0" indent="-228600" algn="l" rtl="0">
              <a:lnSpc>
                <a:spcPct val="113000"/>
              </a:lnSpc>
              <a:spcBef>
                <a:spcPts val="800"/>
              </a:spcBef>
              <a:spcAft>
                <a:spcPts val="0"/>
              </a:spcAft>
              <a:buClr>
                <a:schemeClr val="lt1"/>
              </a:buClr>
              <a:buSzPts val="2200"/>
              <a:buFont typeface="Arial"/>
              <a:buNone/>
              <a:defRPr sz="2200" b="0" i="0" u="none" strike="noStrike" cap="none">
                <a:solidFill>
                  <a:schemeClr val="lt1"/>
                </a:solidFill>
                <a:latin typeface="Arial"/>
                <a:ea typeface="Arial"/>
                <a:cs typeface="Arial"/>
                <a:sym typeface="Arial"/>
              </a:defRPr>
            </a:lvl1pPr>
            <a:lvl2pPr marL="914400" marR="0" lvl="1"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L="1371600" marR="0" lvl="2"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1" name="Shape 131"/>
          <p:cNvSpPr txBox="1">
            <a:spLocks noGrp="1"/>
          </p:cNvSpPr>
          <p:nvPr>
            <p:ph type="ftr" idx="11"/>
          </p:nvPr>
        </p:nvSpPr>
        <p:spPr>
          <a:xfrm>
            <a:off x="7928904" y="6513308"/>
            <a:ext cx="4114800" cy="3651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a:solidFill>
                  <a:srgbClr val="AFAFA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2" name="Shape 132"/>
          <p:cNvSpPr txBox="1">
            <a:spLocks noGrp="1"/>
          </p:cNvSpPr>
          <p:nvPr>
            <p:ph type="sldNum" idx="12"/>
          </p:nvPr>
        </p:nvSpPr>
        <p:spPr>
          <a:xfrm>
            <a:off x="9300504" y="6126298"/>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1">
                <a:solidFill>
                  <a:srgbClr val="AFAFAF"/>
                </a:solidFill>
                <a:latin typeface="Arial"/>
                <a:ea typeface="Arial"/>
                <a:cs typeface="Arial"/>
                <a:sym typeface="Arial"/>
              </a:defRPr>
            </a:lvl1pPr>
            <a:lvl2pPr marL="0" marR="0" lvl="1" indent="0" algn="r" rtl="0">
              <a:spcBef>
                <a:spcPts val="0"/>
              </a:spcBef>
              <a:buNone/>
              <a:defRPr sz="1000" b="1">
                <a:solidFill>
                  <a:srgbClr val="AFAFAF"/>
                </a:solidFill>
                <a:latin typeface="Arial"/>
                <a:ea typeface="Arial"/>
                <a:cs typeface="Arial"/>
                <a:sym typeface="Arial"/>
              </a:defRPr>
            </a:lvl2pPr>
            <a:lvl3pPr marL="0" marR="0" lvl="2" indent="0" algn="r" rtl="0">
              <a:spcBef>
                <a:spcPts val="0"/>
              </a:spcBef>
              <a:buNone/>
              <a:defRPr sz="1000" b="1">
                <a:solidFill>
                  <a:srgbClr val="AFAFAF"/>
                </a:solidFill>
                <a:latin typeface="Arial"/>
                <a:ea typeface="Arial"/>
                <a:cs typeface="Arial"/>
                <a:sym typeface="Arial"/>
              </a:defRPr>
            </a:lvl3pPr>
            <a:lvl4pPr marL="0" marR="0" lvl="3" indent="0" algn="r" rtl="0">
              <a:spcBef>
                <a:spcPts val="0"/>
              </a:spcBef>
              <a:buNone/>
              <a:defRPr sz="1000" b="1">
                <a:solidFill>
                  <a:srgbClr val="AFAFAF"/>
                </a:solidFill>
                <a:latin typeface="Arial"/>
                <a:ea typeface="Arial"/>
                <a:cs typeface="Arial"/>
                <a:sym typeface="Arial"/>
              </a:defRPr>
            </a:lvl4pPr>
            <a:lvl5pPr marL="0" marR="0" lvl="4" indent="0" algn="r" rtl="0">
              <a:spcBef>
                <a:spcPts val="0"/>
              </a:spcBef>
              <a:buNone/>
              <a:defRPr sz="1000" b="1">
                <a:solidFill>
                  <a:srgbClr val="AFAFAF"/>
                </a:solidFill>
                <a:latin typeface="Arial"/>
                <a:ea typeface="Arial"/>
                <a:cs typeface="Arial"/>
                <a:sym typeface="Arial"/>
              </a:defRPr>
            </a:lvl5pPr>
            <a:lvl6pPr marL="0" marR="0" lvl="5" indent="0" algn="r" rtl="0">
              <a:spcBef>
                <a:spcPts val="0"/>
              </a:spcBef>
              <a:buNone/>
              <a:defRPr sz="1000" b="1">
                <a:solidFill>
                  <a:srgbClr val="AFAFAF"/>
                </a:solidFill>
                <a:latin typeface="Arial"/>
                <a:ea typeface="Arial"/>
                <a:cs typeface="Arial"/>
                <a:sym typeface="Arial"/>
              </a:defRPr>
            </a:lvl6pPr>
            <a:lvl7pPr marL="0" marR="0" lvl="6" indent="0" algn="r" rtl="0">
              <a:spcBef>
                <a:spcPts val="0"/>
              </a:spcBef>
              <a:buNone/>
              <a:defRPr sz="1000" b="1">
                <a:solidFill>
                  <a:srgbClr val="AFAFAF"/>
                </a:solidFill>
                <a:latin typeface="Arial"/>
                <a:ea typeface="Arial"/>
                <a:cs typeface="Arial"/>
                <a:sym typeface="Arial"/>
              </a:defRPr>
            </a:lvl7pPr>
            <a:lvl8pPr marL="0" marR="0" lvl="7" indent="0" algn="r" rtl="0">
              <a:spcBef>
                <a:spcPts val="0"/>
              </a:spcBef>
              <a:buNone/>
              <a:defRPr sz="1000" b="1">
                <a:solidFill>
                  <a:srgbClr val="AFAFAF"/>
                </a:solidFill>
                <a:latin typeface="Arial"/>
                <a:ea typeface="Arial"/>
                <a:cs typeface="Arial"/>
                <a:sym typeface="Arial"/>
              </a:defRPr>
            </a:lvl8pPr>
            <a:lvl9pPr marL="0" marR="0" lvl="8" indent="0" algn="r" rtl="0">
              <a:spcBef>
                <a:spcPts val="0"/>
              </a:spcBef>
              <a:buNone/>
              <a:defRPr sz="1000" b="1">
                <a:solidFill>
                  <a:srgbClr val="AFAFA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accent1"/>
        </a:solidFill>
        <a:effectLst/>
      </p:bgPr>
    </p:bg>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831850" y="4026944"/>
            <a:ext cx="10515600" cy="5355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5" name="Shape 135"/>
          <p:cNvSpPr txBox="1">
            <a:spLocks noGrp="1"/>
          </p:cNvSpPr>
          <p:nvPr>
            <p:ph type="body" idx="1"/>
          </p:nvPr>
        </p:nvSpPr>
        <p:spPr>
          <a:xfrm>
            <a:off x="831850" y="4589463"/>
            <a:ext cx="10515600" cy="1500300"/>
          </a:xfrm>
          <a:prstGeom prst="rect">
            <a:avLst/>
          </a:prstGeom>
          <a:noFill/>
          <a:ln>
            <a:noFill/>
          </a:ln>
        </p:spPr>
        <p:txBody>
          <a:bodyPr spcFirstLastPara="1" wrap="square" lIns="91425" tIns="91425" rIns="91425" bIns="91425" anchor="t" anchorCtr="0"/>
          <a:lstStyle>
            <a:lvl1pPr marL="457200" marR="0" lvl="0" indent="-228600" algn="l" rtl="0">
              <a:lnSpc>
                <a:spcPct val="113000"/>
              </a:lnSpc>
              <a:spcBef>
                <a:spcPts val="800"/>
              </a:spcBef>
              <a:spcAft>
                <a:spcPts val="0"/>
              </a:spcAft>
              <a:buClr>
                <a:schemeClr val="lt1"/>
              </a:buClr>
              <a:buSzPts val="2200"/>
              <a:buFont typeface="Arial"/>
              <a:buNone/>
              <a:defRPr sz="2200" b="0" i="0" u="none" strike="noStrike" cap="none">
                <a:solidFill>
                  <a:schemeClr val="lt1"/>
                </a:solidFill>
                <a:latin typeface="Arial"/>
                <a:ea typeface="Arial"/>
                <a:cs typeface="Arial"/>
                <a:sym typeface="Arial"/>
              </a:defRPr>
            </a:lvl1pPr>
            <a:lvl2pPr marL="914400" marR="0" lvl="1" indent="-228600" algn="l" rtl="0">
              <a:lnSpc>
                <a:spcPct val="113000"/>
              </a:lnSpc>
              <a:spcBef>
                <a:spcPts val="800"/>
              </a:spcBef>
              <a:spcAft>
                <a:spcPts val="0"/>
              </a:spcAft>
              <a:buClr>
                <a:srgbClr val="8C8C91"/>
              </a:buClr>
              <a:buSzPts val="2000"/>
              <a:buFont typeface="Arial"/>
              <a:buNone/>
              <a:defRPr sz="2000" b="0" i="0" u="none" strike="noStrike" cap="none">
                <a:solidFill>
                  <a:srgbClr val="8C8C91"/>
                </a:solidFill>
                <a:latin typeface="Arial"/>
                <a:ea typeface="Arial"/>
                <a:cs typeface="Arial"/>
                <a:sym typeface="Arial"/>
              </a:defRPr>
            </a:lvl2pPr>
            <a:lvl3pPr marL="1371600" marR="0" lvl="2" indent="-228600" algn="l" rtl="0">
              <a:lnSpc>
                <a:spcPct val="113000"/>
              </a:lnSpc>
              <a:spcBef>
                <a:spcPts val="800"/>
              </a:spcBef>
              <a:spcAft>
                <a:spcPts val="0"/>
              </a:spcAft>
              <a:buClr>
                <a:srgbClr val="8C8C91"/>
              </a:buClr>
              <a:buSzPts val="1800"/>
              <a:buFont typeface="Arial"/>
              <a:buNone/>
              <a:defRPr sz="1800" b="0" i="0" u="none" strike="noStrike" cap="none">
                <a:solidFill>
                  <a:srgbClr val="8C8C91"/>
                </a:solidFill>
                <a:latin typeface="Arial"/>
                <a:ea typeface="Arial"/>
                <a:cs typeface="Arial"/>
                <a:sym typeface="Arial"/>
              </a:defRPr>
            </a:lvl3pPr>
            <a:lvl4pPr marL="1828800" marR="0" lvl="3" indent="-228600" algn="l" rtl="0">
              <a:lnSpc>
                <a:spcPct val="113000"/>
              </a:lnSpc>
              <a:spcBef>
                <a:spcPts val="800"/>
              </a:spcBef>
              <a:spcAft>
                <a:spcPts val="0"/>
              </a:spcAft>
              <a:buClr>
                <a:srgbClr val="8C8C91"/>
              </a:buClr>
              <a:buSzPts val="1600"/>
              <a:buFont typeface="Arial"/>
              <a:buNone/>
              <a:defRPr sz="1600" b="0" i="0" u="none" strike="noStrike" cap="none">
                <a:solidFill>
                  <a:srgbClr val="8C8C91"/>
                </a:solidFill>
                <a:latin typeface="Arial"/>
                <a:ea typeface="Arial"/>
                <a:cs typeface="Arial"/>
                <a:sym typeface="Arial"/>
              </a:defRPr>
            </a:lvl4pPr>
            <a:lvl5pPr marL="2286000" marR="0" lvl="4" indent="-228600" algn="l" rtl="0">
              <a:lnSpc>
                <a:spcPct val="113000"/>
              </a:lnSpc>
              <a:spcBef>
                <a:spcPts val="800"/>
              </a:spcBef>
              <a:spcAft>
                <a:spcPts val="0"/>
              </a:spcAft>
              <a:buClr>
                <a:srgbClr val="8C8C91"/>
              </a:buClr>
              <a:buSzPts val="1600"/>
              <a:buFont typeface="Arial"/>
              <a:buNone/>
              <a:defRPr sz="1600" b="0" i="0" u="none" strike="noStrike" cap="none">
                <a:solidFill>
                  <a:srgbClr val="8C8C91"/>
                </a:solidFill>
                <a:latin typeface="Arial"/>
                <a:ea typeface="Arial"/>
                <a:cs typeface="Arial"/>
                <a:sym typeface="Arial"/>
              </a:defRPr>
            </a:lvl5pPr>
            <a:lvl6pPr marL="2743200" marR="0" lvl="5" indent="-228600" algn="l" rtl="0">
              <a:lnSpc>
                <a:spcPct val="90000"/>
              </a:lnSpc>
              <a:spcBef>
                <a:spcPts val="500"/>
              </a:spcBef>
              <a:spcAft>
                <a:spcPts val="0"/>
              </a:spcAft>
              <a:buClr>
                <a:srgbClr val="8C8C91"/>
              </a:buClr>
              <a:buSzPts val="1600"/>
              <a:buFont typeface="Arial"/>
              <a:buNone/>
              <a:defRPr sz="1600" b="0" i="0" u="none" strike="noStrike" cap="none">
                <a:solidFill>
                  <a:srgbClr val="8C8C91"/>
                </a:solidFill>
                <a:latin typeface="Arial"/>
                <a:ea typeface="Arial"/>
                <a:cs typeface="Arial"/>
                <a:sym typeface="Arial"/>
              </a:defRPr>
            </a:lvl6pPr>
            <a:lvl7pPr marL="3200400" marR="0" lvl="6" indent="-228600" algn="l" rtl="0">
              <a:lnSpc>
                <a:spcPct val="90000"/>
              </a:lnSpc>
              <a:spcBef>
                <a:spcPts val="500"/>
              </a:spcBef>
              <a:spcAft>
                <a:spcPts val="0"/>
              </a:spcAft>
              <a:buClr>
                <a:srgbClr val="8C8C91"/>
              </a:buClr>
              <a:buSzPts val="1600"/>
              <a:buFont typeface="Arial"/>
              <a:buNone/>
              <a:defRPr sz="1600" b="0" i="0" u="none" strike="noStrike" cap="none">
                <a:solidFill>
                  <a:srgbClr val="8C8C91"/>
                </a:solidFill>
                <a:latin typeface="Arial"/>
                <a:ea typeface="Arial"/>
                <a:cs typeface="Arial"/>
                <a:sym typeface="Arial"/>
              </a:defRPr>
            </a:lvl7pPr>
            <a:lvl8pPr marL="3657600" marR="0" lvl="7" indent="-228600" algn="l" rtl="0">
              <a:lnSpc>
                <a:spcPct val="90000"/>
              </a:lnSpc>
              <a:spcBef>
                <a:spcPts val="500"/>
              </a:spcBef>
              <a:spcAft>
                <a:spcPts val="0"/>
              </a:spcAft>
              <a:buClr>
                <a:srgbClr val="8C8C91"/>
              </a:buClr>
              <a:buSzPts val="1600"/>
              <a:buFont typeface="Arial"/>
              <a:buNone/>
              <a:defRPr sz="1600" b="0" i="0" u="none" strike="noStrike" cap="none">
                <a:solidFill>
                  <a:srgbClr val="8C8C91"/>
                </a:solidFill>
                <a:latin typeface="Arial"/>
                <a:ea typeface="Arial"/>
                <a:cs typeface="Arial"/>
                <a:sym typeface="Arial"/>
              </a:defRPr>
            </a:lvl8pPr>
            <a:lvl9pPr marL="4114800" marR="0" lvl="8" indent="-228600" algn="l" rtl="0">
              <a:lnSpc>
                <a:spcPct val="90000"/>
              </a:lnSpc>
              <a:spcBef>
                <a:spcPts val="500"/>
              </a:spcBef>
              <a:spcAft>
                <a:spcPts val="0"/>
              </a:spcAft>
              <a:buClr>
                <a:srgbClr val="8C8C91"/>
              </a:buClr>
              <a:buSzPts val="1600"/>
              <a:buFont typeface="Arial"/>
              <a:buNone/>
              <a:defRPr sz="1600" b="0" i="0" u="none" strike="noStrike" cap="none">
                <a:solidFill>
                  <a:srgbClr val="8C8C91"/>
                </a:solidFill>
                <a:latin typeface="Arial"/>
                <a:ea typeface="Arial"/>
                <a:cs typeface="Arial"/>
                <a:sym typeface="Arial"/>
              </a:defRPr>
            </a:lvl9pPr>
          </a:lstStyle>
          <a:p>
            <a:endParaRPr/>
          </a:p>
        </p:txBody>
      </p:sp>
      <p:sp>
        <p:nvSpPr>
          <p:cNvPr id="136" name="Shape 136"/>
          <p:cNvSpPr/>
          <p:nvPr/>
        </p:nvSpPr>
        <p:spPr>
          <a:xfrm rot="10800000" flipH="1">
            <a:off x="9377707" y="0"/>
            <a:ext cx="2814298" cy="6858000"/>
          </a:xfrm>
          <a:custGeom>
            <a:avLst/>
            <a:gdLst/>
            <a:ahLst/>
            <a:cxnLst/>
            <a:rect l="0" t="0" r="0" b="0"/>
            <a:pathLst>
              <a:path w="2814298" h="6858000" extrusionOk="0">
                <a:moveTo>
                  <a:pt x="0" y="6858000"/>
                </a:moveTo>
                <a:lnTo>
                  <a:pt x="2814298" y="6858000"/>
                </a:lnTo>
                <a:lnTo>
                  <a:pt x="2814298" y="0"/>
                </a:lnTo>
                <a:lnTo>
                  <a:pt x="2290436"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7" name="Shape 137"/>
          <p:cNvSpPr/>
          <p:nvPr/>
        </p:nvSpPr>
        <p:spPr>
          <a:xfrm rot="-5400000" flipH="1">
            <a:off x="7924209" y="2587148"/>
            <a:ext cx="2139299" cy="6405471"/>
          </a:xfrm>
          <a:custGeom>
            <a:avLst/>
            <a:gdLst/>
            <a:ahLst/>
            <a:cxnLst/>
            <a:rect l="0" t="0" r="0" b="0"/>
            <a:pathLst>
              <a:path w="1573014" h="4709905" extrusionOk="0">
                <a:moveTo>
                  <a:pt x="0" y="4709905"/>
                </a:moveTo>
                <a:lnTo>
                  <a:pt x="1573014" y="4709905"/>
                </a:lnTo>
                <a:lnTo>
                  <a:pt x="1573014"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839788" y="365125"/>
            <a:ext cx="10515600" cy="13257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C5093B"/>
              </a:buClr>
              <a:buSzPts val="2800"/>
              <a:buFont typeface="Arial"/>
              <a:buNone/>
              <a:defRPr sz="2800" b="0" i="0" u="none" strike="noStrike" cap="none">
                <a:solidFill>
                  <a:srgbClr val="C5093B"/>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0" name="Shape 140"/>
          <p:cNvSpPr txBox="1">
            <a:spLocks noGrp="1"/>
          </p:cNvSpPr>
          <p:nvPr>
            <p:ph type="body" idx="1"/>
          </p:nvPr>
        </p:nvSpPr>
        <p:spPr>
          <a:xfrm>
            <a:off x="839788" y="1681163"/>
            <a:ext cx="5157900" cy="823800"/>
          </a:xfrm>
          <a:prstGeom prst="rect">
            <a:avLst/>
          </a:prstGeom>
          <a:noFill/>
          <a:ln>
            <a:noFill/>
          </a:ln>
        </p:spPr>
        <p:txBody>
          <a:bodyPr spcFirstLastPara="1" wrap="square" lIns="91425" tIns="91425" rIns="91425" bIns="91425" anchor="b" anchorCtr="0"/>
          <a:lstStyle>
            <a:lvl1pPr marL="457200" marR="0" lvl="0" indent="-228600" algn="l" rtl="0">
              <a:lnSpc>
                <a:spcPct val="113000"/>
              </a:lnSpc>
              <a:spcBef>
                <a:spcPts val="800"/>
              </a:spcBef>
              <a:spcAft>
                <a:spcPts val="0"/>
              </a:spcAft>
              <a:buClr>
                <a:schemeClr val="accent4"/>
              </a:buClr>
              <a:buSzPts val="1400"/>
              <a:buFont typeface="Arial"/>
              <a:buNone/>
              <a:defRPr sz="1400" b="0" i="0" u="none" strike="noStrike" cap="none">
                <a:solidFill>
                  <a:schemeClr val="accent4"/>
                </a:solidFill>
                <a:latin typeface="Arial"/>
                <a:ea typeface="Arial"/>
                <a:cs typeface="Arial"/>
                <a:sym typeface="Arial"/>
              </a:defRPr>
            </a:lvl1pPr>
            <a:lvl2pPr marL="914400" marR="0" lvl="1" indent="-228600" algn="l" rtl="0">
              <a:lnSpc>
                <a:spcPct val="113000"/>
              </a:lnSpc>
              <a:spcBef>
                <a:spcPts val="80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2pPr>
            <a:lvl3pPr marL="1371600" marR="0" lvl="2" indent="-228600" algn="l" rtl="0">
              <a:lnSpc>
                <a:spcPct val="113000"/>
              </a:lnSpc>
              <a:spcBef>
                <a:spcPts val="80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3pPr>
            <a:lvl4pPr marL="1828800" marR="0" lvl="3" indent="-228600" algn="l" rtl="0">
              <a:lnSpc>
                <a:spcPct val="113000"/>
              </a:lnSpc>
              <a:spcBef>
                <a:spcPts val="800"/>
              </a:spcBef>
              <a:spcAft>
                <a:spcPts val="0"/>
              </a:spcAft>
              <a:buClr>
                <a:schemeClr val="accent1"/>
              </a:buClr>
              <a:buSzPts val="1600"/>
              <a:buFont typeface="Arial"/>
              <a:buNone/>
              <a:defRPr sz="1600" b="1" i="0" u="none" strike="noStrike" cap="none">
                <a:solidFill>
                  <a:schemeClr val="accent1"/>
                </a:solidFill>
                <a:latin typeface="Arial"/>
                <a:ea typeface="Arial"/>
                <a:cs typeface="Arial"/>
                <a:sym typeface="Arial"/>
              </a:defRPr>
            </a:lvl4pPr>
            <a:lvl5pPr marL="2286000" marR="0" lvl="4" indent="-228600" algn="l" rtl="0">
              <a:lnSpc>
                <a:spcPct val="113000"/>
              </a:lnSpc>
              <a:spcBef>
                <a:spcPts val="800"/>
              </a:spcBef>
              <a:spcAft>
                <a:spcPts val="0"/>
              </a:spcAft>
              <a:buClr>
                <a:schemeClr val="accent1"/>
              </a:buClr>
              <a:buSzPts val="1600"/>
              <a:buFont typeface="Arial"/>
              <a:buNone/>
              <a:defRPr sz="1600" b="1" i="0" u="none" strike="noStrike" cap="none">
                <a:solidFill>
                  <a:schemeClr val="accent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41" name="Shape 141"/>
          <p:cNvSpPr txBox="1">
            <a:spLocks noGrp="1"/>
          </p:cNvSpPr>
          <p:nvPr>
            <p:ph type="body" idx="2"/>
          </p:nvPr>
        </p:nvSpPr>
        <p:spPr>
          <a:xfrm>
            <a:off x="839788" y="2505075"/>
            <a:ext cx="5157900" cy="3684600"/>
          </a:xfrm>
          <a:prstGeom prst="rect">
            <a:avLst/>
          </a:prstGeom>
          <a:noFill/>
          <a:ln>
            <a:noFill/>
          </a:ln>
        </p:spPr>
        <p:txBody>
          <a:bodyPr spcFirstLastPara="1" wrap="square" lIns="91425" tIns="91425" rIns="91425" bIns="91425" anchor="t" anchorCtr="0"/>
          <a:lstStyle>
            <a:lvl1pPr marL="457200" marR="0" lvl="0" indent="-228600" algn="l" rtl="0">
              <a:lnSpc>
                <a:spcPct val="113000"/>
              </a:lnSpc>
              <a:spcBef>
                <a:spcPts val="800"/>
              </a:spcBef>
              <a:spcAft>
                <a:spcPts val="0"/>
              </a:spcAft>
              <a:buClr>
                <a:srgbClr val="003563"/>
              </a:buClr>
              <a:buSzPts val="2200"/>
              <a:buFont typeface="Arial"/>
              <a:buNone/>
              <a:defRPr sz="2200" b="0" i="0" u="none" strike="noStrike" cap="none">
                <a:solidFill>
                  <a:srgbClr val="003563"/>
                </a:solidFill>
                <a:latin typeface="Arial"/>
                <a:ea typeface="Arial"/>
                <a:cs typeface="Arial"/>
                <a:sym typeface="Arial"/>
              </a:defRPr>
            </a:lvl1pPr>
            <a:lvl2pPr marL="914400" marR="0" lvl="1"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3pPr>
            <a:lvl4pPr marL="1828800" marR="0" lvl="3"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4pPr>
            <a:lvl5pPr marL="2286000" marR="0" lvl="4"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2" name="Shape 142"/>
          <p:cNvSpPr txBox="1">
            <a:spLocks noGrp="1"/>
          </p:cNvSpPr>
          <p:nvPr>
            <p:ph type="body" idx="3"/>
          </p:nvPr>
        </p:nvSpPr>
        <p:spPr>
          <a:xfrm>
            <a:off x="6172200" y="1681163"/>
            <a:ext cx="5183100" cy="823800"/>
          </a:xfrm>
          <a:prstGeom prst="rect">
            <a:avLst/>
          </a:prstGeom>
          <a:noFill/>
          <a:ln>
            <a:noFill/>
          </a:ln>
        </p:spPr>
        <p:txBody>
          <a:bodyPr spcFirstLastPara="1" wrap="square" lIns="91425" tIns="91425" rIns="91425" bIns="91425" anchor="b" anchorCtr="0"/>
          <a:lstStyle>
            <a:lvl1pPr marL="457200" marR="0" lvl="0" indent="-228600" algn="l" rtl="0">
              <a:lnSpc>
                <a:spcPct val="113000"/>
              </a:lnSpc>
              <a:spcBef>
                <a:spcPts val="800"/>
              </a:spcBef>
              <a:spcAft>
                <a:spcPts val="0"/>
              </a:spcAft>
              <a:buClr>
                <a:schemeClr val="accent4"/>
              </a:buClr>
              <a:buSzPts val="1400"/>
              <a:buFont typeface="Arial"/>
              <a:buNone/>
              <a:defRPr sz="1400" b="0" i="0" u="none" strike="noStrike" cap="none">
                <a:solidFill>
                  <a:schemeClr val="accent4"/>
                </a:solidFill>
                <a:latin typeface="Arial"/>
                <a:ea typeface="Arial"/>
                <a:cs typeface="Arial"/>
                <a:sym typeface="Arial"/>
              </a:defRPr>
            </a:lvl1pPr>
            <a:lvl2pPr marL="914400" marR="0" lvl="1" indent="-228600" algn="l" rtl="0">
              <a:lnSpc>
                <a:spcPct val="113000"/>
              </a:lnSpc>
              <a:spcBef>
                <a:spcPts val="80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2pPr>
            <a:lvl3pPr marL="1371600" marR="0" lvl="2" indent="-228600" algn="l" rtl="0">
              <a:lnSpc>
                <a:spcPct val="113000"/>
              </a:lnSpc>
              <a:spcBef>
                <a:spcPts val="80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3pPr>
            <a:lvl4pPr marL="1828800" marR="0" lvl="3" indent="-228600" algn="l" rtl="0">
              <a:lnSpc>
                <a:spcPct val="113000"/>
              </a:lnSpc>
              <a:spcBef>
                <a:spcPts val="800"/>
              </a:spcBef>
              <a:spcAft>
                <a:spcPts val="0"/>
              </a:spcAft>
              <a:buClr>
                <a:schemeClr val="accent1"/>
              </a:buClr>
              <a:buSzPts val="1600"/>
              <a:buFont typeface="Arial"/>
              <a:buNone/>
              <a:defRPr sz="1600" b="1" i="0" u="none" strike="noStrike" cap="none">
                <a:solidFill>
                  <a:schemeClr val="accent1"/>
                </a:solidFill>
                <a:latin typeface="Arial"/>
                <a:ea typeface="Arial"/>
                <a:cs typeface="Arial"/>
                <a:sym typeface="Arial"/>
              </a:defRPr>
            </a:lvl4pPr>
            <a:lvl5pPr marL="2286000" marR="0" lvl="4" indent="-228600" algn="l" rtl="0">
              <a:lnSpc>
                <a:spcPct val="113000"/>
              </a:lnSpc>
              <a:spcBef>
                <a:spcPts val="800"/>
              </a:spcBef>
              <a:spcAft>
                <a:spcPts val="0"/>
              </a:spcAft>
              <a:buClr>
                <a:schemeClr val="accent1"/>
              </a:buClr>
              <a:buSzPts val="1600"/>
              <a:buFont typeface="Arial"/>
              <a:buNone/>
              <a:defRPr sz="1600" b="1" i="0" u="none" strike="noStrike" cap="none">
                <a:solidFill>
                  <a:schemeClr val="accent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43" name="Shape 143"/>
          <p:cNvSpPr txBox="1">
            <a:spLocks noGrp="1"/>
          </p:cNvSpPr>
          <p:nvPr>
            <p:ph type="body" idx="4"/>
          </p:nvPr>
        </p:nvSpPr>
        <p:spPr>
          <a:xfrm>
            <a:off x="6172200" y="2505075"/>
            <a:ext cx="5183100" cy="3684600"/>
          </a:xfrm>
          <a:prstGeom prst="rect">
            <a:avLst/>
          </a:prstGeom>
          <a:noFill/>
          <a:ln>
            <a:noFill/>
          </a:ln>
        </p:spPr>
        <p:txBody>
          <a:bodyPr spcFirstLastPara="1" wrap="square" lIns="91425" tIns="91425" rIns="91425" bIns="91425" anchor="t" anchorCtr="0"/>
          <a:lstStyle>
            <a:lvl1pPr marL="457200" marR="0" lvl="0" indent="-228600" algn="l" rtl="0">
              <a:lnSpc>
                <a:spcPct val="113000"/>
              </a:lnSpc>
              <a:spcBef>
                <a:spcPts val="800"/>
              </a:spcBef>
              <a:spcAft>
                <a:spcPts val="0"/>
              </a:spcAft>
              <a:buClr>
                <a:srgbClr val="003563"/>
              </a:buClr>
              <a:buSzPts val="2200"/>
              <a:buFont typeface="Arial"/>
              <a:buNone/>
              <a:defRPr sz="2200" b="0" i="0" u="none" strike="noStrike" cap="none">
                <a:solidFill>
                  <a:srgbClr val="003563"/>
                </a:solidFill>
                <a:latin typeface="Arial"/>
                <a:ea typeface="Arial"/>
                <a:cs typeface="Arial"/>
                <a:sym typeface="Arial"/>
              </a:defRPr>
            </a:lvl1pPr>
            <a:lvl2pPr marL="914400" marR="0" lvl="1"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3pPr>
            <a:lvl4pPr marL="1828800" marR="0" lvl="3"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4pPr>
            <a:lvl5pPr marL="2286000" marR="0" lvl="4"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4" name="Shape 144"/>
          <p:cNvSpPr txBox="1">
            <a:spLocks noGrp="1"/>
          </p:cNvSpPr>
          <p:nvPr>
            <p:ph type="ftr" idx="11"/>
          </p:nvPr>
        </p:nvSpPr>
        <p:spPr>
          <a:xfrm>
            <a:off x="7928904" y="6513308"/>
            <a:ext cx="4114800" cy="3651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a:solidFill>
                  <a:srgbClr val="AFAFA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5" name="Shape 145"/>
          <p:cNvSpPr txBox="1">
            <a:spLocks noGrp="1"/>
          </p:cNvSpPr>
          <p:nvPr>
            <p:ph type="sldNum" idx="12"/>
          </p:nvPr>
        </p:nvSpPr>
        <p:spPr>
          <a:xfrm>
            <a:off x="9300504" y="6126298"/>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1">
                <a:solidFill>
                  <a:srgbClr val="AFAFAF"/>
                </a:solidFill>
                <a:latin typeface="Arial"/>
                <a:ea typeface="Arial"/>
                <a:cs typeface="Arial"/>
                <a:sym typeface="Arial"/>
              </a:defRPr>
            </a:lvl1pPr>
            <a:lvl2pPr marL="0" marR="0" lvl="1" indent="0" algn="r" rtl="0">
              <a:spcBef>
                <a:spcPts val="0"/>
              </a:spcBef>
              <a:buNone/>
              <a:defRPr sz="1000" b="1">
                <a:solidFill>
                  <a:srgbClr val="AFAFAF"/>
                </a:solidFill>
                <a:latin typeface="Arial"/>
                <a:ea typeface="Arial"/>
                <a:cs typeface="Arial"/>
                <a:sym typeface="Arial"/>
              </a:defRPr>
            </a:lvl2pPr>
            <a:lvl3pPr marL="0" marR="0" lvl="2" indent="0" algn="r" rtl="0">
              <a:spcBef>
                <a:spcPts val="0"/>
              </a:spcBef>
              <a:buNone/>
              <a:defRPr sz="1000" b="1">
                <a:solidFill>
                  <a:srgbClr val="AFAFAF"/>
                </a:solidFill>
                <a:latin typeface="Arial"/>
                <a:ea typeface="Arial"/>
                <a:cs typeface="Arial"/>
                <a:sym typeface="Arial"/>
              </a:defRPr>
            </a:lvl3pPr>
            <a:lvl4pPr marL="0" marR="0" lvl="3" indent="0" algn="r" rtl="0">
              <a:spcBef>
                <a:spcPts val="0"/>
              </a:spcBef>
              <a:buNone/>
              <a:defRPr sz="1000" b="1">
                <a:solidFill>
                  <a:srgbClr val="AFAFAF"/>
                </a:solidFill>
                <a:latin typeface="Arial"/>
                <a:ea typeface="Arial"/>
                <a:cs typeface="Arial"/>
                <a:sym typeface="Arial"/>
              </a:defRPr>
            </a:lvl4pPr>
            <a:lvl5pPr marL="0" marR="0" lvl="4" indent="0" algn="r" rtl="0">
              <a:spcBef>
                <a:spcPts val="0"/>
              </a:spcBef>
              <a:buNone/>
              <a:defRPr sz="1000" b="1">
                <a:solidFill>
                  <a:srgbClr val="AFAFAF"/>
                </a:solidFill>
                <a:latin typeface="Arial"/>
                <a:ea typeface="Arial"/>
                <a:cs typeface="Arial"/>
                <a:sym typeface="Arial"/>
              </a:defRPr>
            </a:lvl5pPr>
            <a:lvl6pPr marL="0" marR="0" lvl="5" indent="0" algn="r" rtl="0">
              <a:spcBef>
                <a:spcPts val="0"/>
              </a:spcBef>
              <a:buNone/>
              <a:defRPr sz="1000" b="1">
                <a:solidFill>
                  <a:srgbClr val="AFAFAF"/>
                </a:solidFill>
                <a:latin typeface="Arial"/>
                <a:ea typeface="Arial"/>
                <a:cs typeface="Arial"/>
                <a:sym typeface="Arial"/>
              </a:defRPr>
            </a:lvl6pPr>
            <a:lvl7pPr marL="0" marR="0" lvl="6" indent="0" algn="r" rtl="0">
              <a:spcBef>
                <a:spcPts val="0"/>
              </a:spcBef>
              <a:buNone/>
              <a:defRPr sz="1000" b="1">
                <a:solidFill>
                  <a:srgbClr val="AFAFAF"/>
                </a:solidFill>
                <a:latin typeface="Arial"/>
                <a:ea typeface="Arial"/>
                <a:cs typeface="Arial"/>
                <a:sym typeface="Arial"/>
              </a:defRPr>
            </a:lvl7pPr>
            <a:lvl8pPr marL="0" marR="0" lvl="7" indent="0" algn="r" rtl="0">
              <a:spcBef>
                <a:spcPts val="0"/>
              </a:spcBef>
              <a:buNone/>
              <a:defRPr sz="1000" b="1">
                <a:solidFill>
                  <a:srgbClr val="AFAFAF"/>
                </a:solidFill>
                <a:latin typeface="Arial"/>
                <a:ea typeface="Arial"/>
                <a:cs typeface="Arial"/>
                <a:sym typeface="Arial"/>
              </a:defRPr>
            </a:lvl8pPr>
            <a:lvl9pPr marL="0" marR="0" lvl="8" indent="0" algn="r" rtl="0">
              <a:spcBef>
                <a:spcPts val="0"/>
              </a:spcBef>
              <a:buNone/>
              <a:defRPr sz="1000" b="1">
                <a:solidFill>
                  <a:srgbClr val="AFAFA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839788" y="1189470"/>
            <a:ext cx="3932100" cy="8679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rgbClr val="C5093B"/>
              </a:buClr>
              <a:buSzPts val="2800"/>
              <a:buFont typeface="Arial"/>
              <a:buNone/>
              <a:defRPr sz="2800" b="0" i="0" u="none" strike="noStrike" cap="none">
                <a:solidFill>
                  <a:srgbClr val="C5093B"/>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8" name="Shape 148"/>
          <p:cNvSpPr txBox="1">
            <a:spLocks noGrp="1"/>
          </p:cNvSpPr>
          <p:nvPr>
            <p:ph type="body" idx="1"/>
          </p:nvPr>
        </p:nvSpPr>
        <p:spPr>
          <a:xfrm>
            <a:off x="5183188" y="987425"/>
            <a:ext cx="6172200" cy="4873500"/>
          </a:xfrm>
          <a:prstGeom prst="rect">
            <a:avLst/>
          </a:prstGeom>
          <a:noFill/>
          <a:ln>
            <a:noFill/>
          </a:ln>
        </p:spPr>
        <p:txBody>
          <a:bodyPr spcFirstLastPara="1" wrap="square" lIns="91425" tIns="91425" rIns="91425" bIns="91425" anchor="t" anchorCtr="0"/>
          <a:lstStyle>
            <a:lvl1pPr marL="457200" marR="0" lvl="0" indent="-228600" algn="l" rtl="0">
              <a:lnSpc>
                <a:spcPct val="113000"/>
              </a:lnSpc>
              <a:spcBef>
                <a:spcPts val="800"/>
              </a:spcBef>
              <a:spcAft>
                <a:spcPts val="0"/>
              </a:spcAft>
              <a:buClr>
                <a:srgbClr val="003563"/>
              </a:buClr>
              <a:buSzPts val="2200"/>
              <a:buFont typeface="Arial"/>
              <a:buNone/>
              <a:defRPr sz="2200" b="0" i="0" u="none" strike="noStrike" cap="none">
                <a:solidFill>
                  <a:srgbClr val="003563"/>
                </a:solidFill>
                <a:latin typeface="Arial"/>
                <a:ea typeface="Arial"/>
                <a:cs typeface="Arial"/>
                <a:sym typeface="Arial"/>
              </a:defRPr>
            </a:lvl1pPr>
            <a:lvl2pPr marL="914400" marR="0" lvl="1"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3pPr>
            <a:lvl4pPr marL="1828800" marR="0" lvl="3"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4pPr>
            <a:lvl5pPr marL="2286000" marR="0" lvl="4"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9" name="Shape 149"/>
          <p:cNvSpPr txBox="1">
            <a:spLocks noGrp="1"/>
          </p:cNvSpPr>
          <p:nvPr>
            <p:ph type="body" idx="2"/>
          </p:nvPr>
        </p:nvSpPr>
        <p:spPr>
          <a:xfrm>
            <a:off x="839788" y="2057400"/>
            <a:ext cx="3932100" cy="3811500"/>
          </a:xfrm>
          <a:prstGeom prst="rect">
            <a:avLst/>
          </a:prstGeom>
          <a:noFill/>
          <a:ln>
            <a:noFill/>
          </a:ln>
        </p:spPr>
        <p:txBody>
          <a:bodyPr spcFirstLastPara="1" wrap="square" lIns="91425" tIns="91425" rIns="91425" bIns="91425" anchor="t" anchorCtr="0"/>
          <a:lstStyle>
            <a:lvl1pPr marL="457200" marR="0" lvl="0" indent="-228600" algn="l" rtl="0">
              <a:lnSpc>
                <a:spcPct val="113000"/>
              </a:lnSpc>
              <a:spcBef>
                <a:spcPts val="800"/>
              </a:spcBef>
              <a:spcAft>
                <a:spcPts val="0"/>
              </a:spcAft>
              <a:buClr>
                <a:srgbClr val="003563"/>
              </a:buClr>
              <a:buSzPts val="1600"/>
              <a:buFont typeface="Arial"/>
              <a:buNone/>
              <a:defRPr sz="1600" b="0" i="0" u="none" strike="noStrike" cap="none">
                <a:solidFill>
                  <a:srgbClr val="003563"/>
                </a:solidFill>
                <a:latin typeface="Arial"/>
                <a:ea typeface="Arial"/>
                <a:cs typeface="Arial"/>
                <a:sym typeface="Arial"/>
              </a:defRPr>
            </a:lvl1pPr>
            <a:lvl2pPr marL="914400" marR="0" lvl="1" indent="-228600" algn="l" rtl="0">
              <a:lnSpc>
                <a:spcPct val="113000"/>
              </a:lnSpc>
              <a:spcBef>
                <a:spcPts val="80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2pPr>
            <a:lvl3pPr marL="1371600" marR="0" lvl="2" indent="-228600" algn="l" rtl="0">
              <a:lnSpc>
                <a:spcPct val="113000"/>
              </a:lnSpc>
              <a:spcBef>
                <a:spcPts val="8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1828800" marR="0" lvl="3" indent="-228600" algn="l" rtl="0">
              <a:lnSpc>
                <a:spcPct val="113000"/>
              </a:lnSpc>
              <a:spcBef>
                <a:spcPts val="80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4pPr>
            <a:lvl5pPr marL="2286000" marR="0" lvl="4" indent="-228600" algn="l" rtl="0">
              <a:lnSpc>
                <a:spcPct val="113000"/>
              </a:lnSpc>
              <a:spcBef>
                <a:spcPts val="80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150" name="Shape 150"/>
          <p:cNvSpPr txBox="1">
            <a:spLocks noGrp="1"/>
          </p:cNvSpPr>
          <p:nvPr>
            <p:ph type="ftr" idx="11"/>
          </p:nvPr>
        </p:nvSpPr>
        <p:spPr>
          <a:xfrm>
            <a:off x="7928904" y="6513308"/>
            <a:ext cx="4114800" cy="3651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a:solidFill>
                  <a:srgbClr val="AFAFA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1" name="Shape 151"/>
          <p:cNvSpPr txBox="1">
            <a:spLocks noGrp="1"/>
          </p:cNvSpPr>
          <p:nvPr>
            <p:ph type="sldNum" idx="12"/>
          </p:nvPr>
        </p:nvSpPr>
        <p:spPr>
          <a:xfrm>
            <a:off x="9300504" y="6126298"/>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1">
                <a:solidFill>
                  <a:srgbClr val="AFAFAF"/>
                </a:solidFill>
                <a:latin typeface="Arial"/>
                <a:ea typeface="Arial"/>
                <a:cs typeface="Arial"/>
                <a:sym typeface="Arial"/>
              </a:defRPr>
            </a:lvl1pPr>
            <a:lvl2pPr marL="0" marR="0" lvl="1" indent="0" algn="r" rtl="0">
              <a:spcBef>
                <a:spcPts val="0"/>
              </a:spcBef>
              <a:buNone/>
              <a:defRPr sz="1000" b="1">
                <a:solidFill>
                  <a:srgbClr val="AFAFAF"/>
                </a:solidFill>
                <a:latin typeface="Arial"/>
                <a:ea typeface="Arial"/>
                <a:cs typeface="Arial"/>
                <a:sym typeface="Arial"/>
              </a:defRPr>
            </a:lvl2pPr>
            <a:lvl3pPr marL="0" marR="0" lvl="2" indent="0" algn="r" rtl="0">
              <a:spcBef>
                <a:spcPts val="0"/>
              </a:spcBef>
              <a:buNone/>
              <a:defRPr sz="1000" b="1">
                <a:solidFill>
                  <a:srgbClr val="AFAFAF"/>
                </a:solidFill>
                <a:latin typeface="Arial"/>
                <a:ea typeface="Arial"/>
                <a:cs typeface="Arial"/>
                <a:sym typeface="Arial"/>
              </a:defRPr>
            </a:lvl3pPr>
            <a:lvl4pPr marL="0" marR="0" lvl="3" indent="0" algn="r" rtl="0">
              <a:spcBef>
                <a:spcPts val="0"/>
              </a:spcBef>
              <a:buNone/>
              <a:defRPr sz="1000" b="1">
                <a:solidFill>
                  <a:srgbClr val="AFAFAF"/>
                </a:solidFill>
                <a:latin typeface="Arial"/>
                <a:ea typeface="Arial"/>
                <a:cs typeface="Arial"/>
                <a:sym typeface="Arial"/>
              </a:defRPr>
            </a:lvl4pPr>
            <a:lvl5pPr marL="0" marR="0" lvl="4" indent="0" algn="r" rtl="0">
              <a:spcBef>
                <a:spcPts val="0"/>
              </a:spcBef>
              <a:buNone/>
              <a:defRPr sz="1000" b="1">
                <a:solidFill>
                  <a:srgbClr val="AFAFAF"/>
                </a:solidFill>
                <a:latin typeface="Arial"/>
                <a:ea typeface="Arial"/>
                <a:cs typeface="Arial"/>
                <a:sym typeface="Arial"/>
              </a:defRPr>
            </a:lvl5pPr>
            <a:lvl6pPr marL="0" marR="0" lvl="5" indent="0" algn="r" rtl="0">
              <a:spcBef>
                <a:spcPts val="0"/>
              </a:spcBef>
              <a:buNone/>
              <a:defRPr sz="1000" b="1">
                <a:solidFill>
                  <a:srgbClr val="AFAFAF"/>
                </a:solidFill>
                <a:latin typeface="Arial"/>
                <a:ea typeface="Arial"/>
                <a:cs typeface="Arial"/>
                <a:sym typeface="Arial"/>
              </a:defRPr>
            </a:lvl6pPr>
            <a:lvl7pPr marL="0" marR="0" lvl="6" indent="0" algn="r" rtl="0">
              <a:spcBef>
                <a:spcPts val="0"/>
              </a:spcBef>
              <a:buNone/>
              <a:defRPr sz="1000" b="1">
                <a:solidFill>
                  <a:srgbClr val="AFAFAF"/>
                </a:solidFill>
                <a:latin typeface="Arial"/>
                <a:ea typeface="Arial"/>
                <a:cs typeface="Arial"/>
                <a:sym typeface="Arial"/>
              </a:defRPr>
            </a:lvl7pPr>
            <a:lvl8pPr marL="0" marR="0" lvl="7" indent="0" algn="r" rtl="0">
              <a:spcBef>
                <a:spcPts val="0"/>
              </a:spcBef>
              <a:buNone/>
              <a:defRPr sz="1000" b="1">
                <a:solidFill>
                  <a:srgbClr val="AFAFAF"/>
                </a:solidFill>
                <a:latin typeface="Arial"/>
                <a:ea typeface="Arial"/>
                <a:cs typeface="Arial"/>
                <a:sym typeface="Arial"/>
              </a:defRPr>
            </a:lvl8pPr>
            <a:lvl9pPr marL="0" marR="0" lvl="8" indent="0" algn="r" rtl="0">
              <a:spcBef>
                <a:spcPts val="0"/>
              </a:spcBef>
              <a:buNone/>
              <a:defRPr sz="1000" b="1">
                <a:solidFill>
                  <a:srgbClr val="AFAFA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838200" y="365125"/>
            <a:ext cx="10515600" cy="4800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C5093B"/>
              </a:buClr>
              <a:buSzPts val="2800"/>
              <a:buFont typeface="Arial"/>
              <a:buNone/>
              <a:defRPr sz="2800" b="0" i="0" u="none" strike="noStrike" cap="none">
                <a:solidFill>
                  <a:srgbClr val="C5093B"/>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4" name="Shape 154"/>
          <p:cNvSpPr txBox="1">
            <a:spLocks noGrp="1"/>
          </p:cNvSpPr>
          <p:nvPr>
            <p:ph type="ftr" idx="11"/>
          </p:nvPr>
        </p:nvSpPr>
        <p:spPr>
          <a:xfrm>
            <a:off x="7928904" y="6513308"/>
            <a:ext cx="4114800" cy="3651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a:solidFill>
                  <a:srgbClr val="AFAFA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5" name="Shape 155"/>
          <p:cNvSpPr txBox="1">
            <a:spLocks noGrp="1"/>
          </p:cNvSpPr>
          <p:nvPr>
            <p:ph type="sldNum" idx="12"/>
          </p:nvPr>
        </p:nvSpPr>
        <p:spPr>
          <a:xfrm>
            <a:off x="9300504" y="6126298"/>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1">
                <a:solidFill>
                  <a:srgbClr val="AFAFAF"/>
                </a:solidFill>
                <a:latin typeface="Arial"/>
                <a:ea typeface="Arial"/>
                <a:cs typeface="Arial"/>
                <a:sym typeface="Arial"/>
              </a:defRPr>
            </a:lvl1pPr>
            <a:lvl2pPr marL="0" marR="0" lvl="1" indent="0" algn="r" rtl="0">
              <a:spcBef>
                <a:spcPts val="0"/>
              </a:spcBef>
              <a:buNone/>
              <a:defRPr sz="1000" b="1">
                <a:solidFill>
                  <a:srgbClr val="AFAFAF"/>
                </a:solidFill>
                <a:latin typeface="Arial"/>
                <a:ea typeface="Arial"/>
                <a:cs typeface="Arial"/>
                <a:sym typeface="Arial"/>
              </a:defRPr>
            </a:lvl2pPr>
            <a:lvl3pPr marL="0" marR="0" lvl="2" indent="0" algn="r" rtl="0">
              <a:spcBef>
                <a:spcPts val="0"/>
              </a:spcBef>
              <a:buNone/>
              <a:defRPr sz="1000" b="1">
                <a:solidFill>
                  <a:srgbClr val="AFAFAF"/>
                </a:solidFill>
                <a:latin typeface="Arial"/>
                <a:ea typeface="Arial"/>
                <a:cs typeface="Arial"/>
                <a:sym typeface="Arial"/>
              </a:defRPr>
            </a:lvl3pPr>
            <a:lvl4pPr marL="0" marR="0" lvl="3" indent="0" algn="r" rtl="0">
              <a:spcBef>
                <a:spcPts val="0"/>
              </a:spcBef>
              <a:buNone/>
              <a:defRPr sz="1000" b="1">
                <a:solidFill>
                  <a:srgbClr val="AFAFAF"/>
                </a:solidFill>
                <a:latin typeface="Arial"/>
                <a:ea typeface="Arial"/>
                <a:cs typeface="Arial"/>
                <a:sym typeface="Arial"/>
              </a:defRPr>
            </a:lvl4pPr>
            <a:lvl5pPr marL="0" marR="0" lvl="4" indent="0" algn="r" rtl="0">
              <a:spcBef>
                <a:spcPts val="0"/>
              </a:spcBef>
              <a:buNone/>
              <a:defRPr sz="1000" b="1">
                <a:solidFill>
                  <a:srgbClr val="AFAFAF"/>
                </a:solidFill>
                <a:latin typeface="Arial"/>
                <a:ea typeface="Arial"/>
                <a:cs typeface="Arial"/>
                <a:sym typeface="Arial"/>
              </a:defRPr>
            </a:lvl5pPr>
            <a:lvl6pPr marL="0" marR="0" lvl="5" indent="0" algn="r" rtl="0">
              <a:spcBef>
                <a:spcPts val="0"/>
              </a:spcBef>
              <a:buNone/>
              <a:defRPr sz="1000" b="1">
                <a:solidFill>
                  <a:srgbClr val="AFAFAF"/>
                </a:solidFill>
                <a:latin typeface="Arial"/>
                <a:ea typeface="Arial"/>
                <a:cs typeface="Arial"/>
                <a:sym typeface="Arial"/>
              </a:defRPr>
            </a:lvl6pPr>
            <a:lvl7pPr marL="0" marR="0" lvl="6" indent="0" algn="r" rtl="0">
              <a:spcBef>
                <a:spcPts val="0"/>
              </a:spcBef>
              <a:buNone/>
              <a:defRPr sz="1000" b="1">
                <a:solidFill>
                  <a:srgbClr val="AFAFAF"/>
                </a:solidFill>
                <a:latin typeface="Arial"/>
                <a:ea typeface="Arial"/>
                <a:cs typeface="Arial"/>
                <a:sym typeface="Arial"/>
              </a:defRPr>
            </a:lvl7pPr>
            <a:lvl8pPr marL="0" marR="0" lvl="7" indent="0" algn="r" rtl="0">
              <a:spcBef>
                <a:spcPts val="0"/>
              </a:spcBef>
              <a:buNone/>
              <a:defRPr sz="1000" b="1">
                <a:solidFill>
                  <a:srgbClr val="AFAFAF"/>
                </a:solidFill>
                <a:latin typeface="Arial"/>
                <a:ea typeface="Arial"/>
                <a:cs typeface="Arial"/>
                <a:sym typeface="Arial"/>
              </a:defRPr>
            </a:lvl8pPr>
            <a:lvl9pPr marL="0" marR="0" lvl="8" indent="0" algn="r" rtl="0">
              <a:spcBef>
                <a:spcPts val="0"/>
              </a:spcBef>
              <a:buNone/>
              <a:defRPr sz="1000" b="1">
                <a:solidFill>
                  <a:srgbClr val="AFAFA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o Title">
  <p:cSld name="No Title">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838200" y="365125"/>
            <a:ext cx="10515600" cy="4351200"/>
          </a:xfrm>
          <a:prstGeom prst="rect">
            <a:avLst/>
          </a:prstGeom>
          <a:noFill/>
          <a:ln>
            <a:noFill/>
          </a:ln>
        </p:spPr>
        <p:txBody>
          <a:bodyPr spcFirstLastPara="1" wrap="square" lIns="91425" tIns="91425" rIns="91425" bIns="91425" anchor="t" anchorCtr="0"/>
          <a:lstStyle>
            <a:lvl1pPr marL="457200" marR="0" lvl="0" indent="-228600" algn="l" rtl="0">
              <a:lnSpc>
                <a:spcPct val="113000"/>
              </a:lnSpc>
              <a:spcBef>
                <a:spcPts val="800"/>
              </a:spcBef>
              <a:spcAft>
                <a:spcPts val="0"/>
              </a:spcAft>
              <a:buClr>
                <a:srgbClr val="003563"/>
              </a:buClr>
              <a:buSzPts val="2200"/>
              <a:buFont typeface="Arial"/>
              <a:buNone/>
              <a:defRPr sz="2200" b="0" i="0" u="none" strike="noStrike" cap="none">
                <a:solidFill>
                  <a:srgbClr val="003563"/>
                </a:solidFill>
                <a:latin typeface="Arial"/>
                <a:ea typeface="Arial"/>
                <a:cs typeface="Arial"/>
                <a:sym typeface="Arial"/>
              </a:defRPr>
            </a:lvl1pPr>
            <a:lvl2pPr marL="914400" marR="0" lvl="1"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3pPr>
            <a:lvl4pPr marL="1828800" marR="0" lvl="3"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4pPr>
            <a:lvl5pPr marL="2286000" marR="0" lvl="4"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8" name="Shape 158"/>
          <p:cNvSpPr txBox="1">
            <a:spLocks noGrp="1"/>
          </p:cNvSpPr>
          <p:nvPr>
            <p:ph type="ftr" idx="11"/>
          </p:nvPr>
        </p:nvSpPr>
        <p:spPr>
          <a:xfrm>
            <a:off x="7928904" y="6513308"/>
            <a:ext cx="4114800" cy="3651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a:solidFill>
                  <a:srgbClr val="AFAFA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9" name="Shape 159"/>
          <p:cNvSpPr txBox="1">
            <a:spLocks noGrp="1"/>
          </p:cNvSpPr>
          <p:nvPr>
            <p:ph type="sldNum" idx="12"/>
          </p:nvPr>
        </p:nvSpPr>
        <p:spPr>
          <a:xfrm>
            <a:off x="9300504" y="6126298"/>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1">
                <a:solidFill>
                  <a:srgbClr val="AFAFAF"/>
                </a:solidFill>
                <a:latin typeface="Arial"/>
                <a:ea typeface="Arial"/>
                <a:cs typeface="Arial"/>
                <a:sym typeface="Arial"/>
              </a:defRPr>
            </a:lvl1pPr>
            <a:lvl2pPr marL="0" marR="0" lvl="1" indent="0" algn="r" rtl="0">
              <a:spcBef>
                <a:spcPts val="0"/>
              </a:spcBef>
              <a:buNone/>
              <a:defRPr sz="1000" b="1">
                <a:solidFill>
                  <a:srgbClr val="AFAFAF"/>
                </a:solidFill>
                <a:latin typeface="Arial"/>
                <a:ea typeface="Arial"/>
                <a:cs typeface="Arial"/>
                <a:sym typeface="Arial"/>
              </a:defRPr>
            </a:lvl2pPr>
            <a:lvl3pPr marL="0" marR="0" lvl="2" indent="0" algn="r" rtl="0">
              <a:spcBef>
                <a:spcPts val="0"/>
              </a:spcBef>
              <a:buNone/>
              <a:defRPr sz="1000" b="1">
                <a:solidFill>
                  <a:srgbClr val="AFAFAF"/>
                </a:solidFill>
                <a:latin typeface="Arial"/>
                <a:ea typeface="Arial"/>
                <a:cs typeface="Arial"/>
                <a:sym typeface="Arial"/>
              </a:defRPr>
            </a:lvl3pPr>
            <a:lvl4pPr marL="0" marR="0" lvl="3" indent="0" algn="r" rtl="0">
              <a:spcBef>
                <a:spcPts val="0"/>
              </a:spcBef>
              <a:buNone/>
              <a:defRPr sz="1000" b="1">
                <a:solidFill>
                  <a:srgbClr val="AFAFAF"/>
                </a:solidFill>
                <a:latin typeface="Arial"/>
                <a:ea typeface="Arial"/>
                <a:cs typeface="Arial"/>
                <a:sym typeface="Arial"/>
              </a:defRPr>
            </a:lvl4pPr>
            <a:lvl5pPr marL="0" marR="0" lvl="4" indent="0" algn="r" rtl="0">
              <a:spcBef>
                <a:spcPts val="0"/>
              </a:spcBef>
              <a:buNone/>
              <a:defRPr sz="1000" b="1">
                <a:solidFill>
                  <a:srgbClr val="AFAFAF"/>
                </a:solidFill>
                <a:latin typeface="Arial"/>
                <a:ea typeface="Arial"/>
                <a:cs typeface="Arial"/>
                <a:sym typeface="Arial"/>
              </a:defRPr>
            </a:lvl5pPr>
            <a:lvl6pPr marL="0" marR="0" lvl="5" indent="0" algn="r" rtl="0">
              <a:spcBef>
                <a:spcPts val="0"/>
              </a:spcBef>
              <a:buNone/>
              <a:defRPr sz="1000" b="1">
                <a:solidFill>
                  <a:srgbClr val="AFAFAF"/>
                </a:solidFill>
                <a:latin typeface="Arial"/>
                <a:ea typeface="Arial"/>
                <a:cs typeface="Arial"/>
                <a:sym typeface="Arial"/>
              </a:defRPr>
            </a:lvl6pPr>
            <a:lvl7pPr marL="0" marR="0" lvl="6" indent="0" algn="r" rtl="0">
              <a:spcBef>
                <a:spcPts val="0"/>
              </a:spcBef>
              <a:buNone/>
              <a:defRPr sz="1000" b="1">
                <a:solidFill>
                  <a:srgbClr val="AFAFAF"/>
                </a:solidFill>
                <a:latin typeface="Arial"/>
                <a:ea typeface="Arial"/>
                <a:cs typeface="Arial"/>
                <a:sym typeface="Arial"/>
              </a:defRPr>
            </a:lvl7pPr>
            <a:lvl8pPr marL="0" marR="0" lvl="7" indent="0" algn="r" rtl="0">
              <a:spcBef>
                <a:spcPts val="0"/>
              </a:spcBef>
              <a:buNone/>
              <a:defRPr sz="1000" b="1">
                <a:solidFill>
                  <a:srgbClr val="AFAFAF"/>
                </a:solidFill>
                <a:latin typeface="Arial"/>
                <a:ea typeface="Arial"/>
                <a:cs typeface="Arial"/>
                <a:sym typeface="Arial"/>
              </a:defRPr>
            </a:lvl8pPr>
            <a:lvl9pPr marL="0" marR="0" lvl="8" indent="0" algn="r" rtl="0">
              <a:spcBef>
                <a:spcPts val="0"/>
              </a:spcBef>
              <a:buNone/>
              <a:defRPr sz="1000" b="1">
                <a:solidFill>
                  <a:srgbClr val="AFAFA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Full Image with Text">
  <p:cSld name="Full Image with Text">
    <p:spTree>
      <p:nvGrpSpPr>
        <p:cNvPr id="1" name="Shape 160"/>
        <p:cNvGrpSpPr/>
        <p:nvPr/>
      </p:nvGrpSpPr>
      <p:grpSpPr>
        <a:xfrm>
          <a:off x="0" y="0"/>
          <a:ext cx="0" cy="0"/>
          <a:chOff x="0" y="0"/>
          <a:chExt cx="0" cy="0"/>
        </a:xfrm>
      </p:grpSpPr>
      <p:sp>
        <p:nvSpPr>
          <p:cNvPr id="161" name="Shape 161"/>
          <p:cNvSpPr txBox="1">
            <a:spLocks noGrp="1"/>
          </p:cNvSpPr>
          <p:nvPr>
            <p:ph type="ftr" idx="11"/>
          </p:nvPr>
        </p:nvSpPr>
        <p:spPr>
          <a:xfrm>
            <a:off x="7928904" y="6513308"/>
            <a:ext cx="4114800" cy="3651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a:solidFill>
                  <a:srgbClr val="AFAFA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2" name="Shape 162"/>
          <p:cNvSpPr txBox="1">
            <a:spLocks noGrp="1"/>
          </p:cNvSpPr>
          <p:nvPr>
            <p:ph type="sldNum" idx="12"/>
          </p:nvPr>
        </p:nvSpPr>
        <p:spPr>
          <a:xfrm>
            <a:off x="9300504" y="6126298"/>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1">
                <a:solidFill>
                  <a:srgbClr val="AFAFAF"/>
                </a:solidFill>
                <a:latin typeface="Arial"/>
                <a:ea typeface="Arial"/>
                <a:cs typeface="Arial"/>
                <a:sym typeface="Arial"/>
              </a:defRPr>
            </a:lvl1pPr>
            <a:lvl2pPr marL="0" marR="0" lvl="1" indent="0" algn="r" rtl="0">
              <a:spcBef>
                <a:spcPts val="0"/>
              </a:spcBef>
              <a:buNone/>
              <a:defRPr sz="1000" b="1">
                <a:solidFill>
                  <a:srgbClr val="AFAFAF"/>
                </a:solidFill>
                <a:latin typeface="Arial"/>
                <a:ea typeface="Arial"/>
                <a:cs typeface="Arial"/>
                <a:sym typeface="Arial"/>
              </a:defRPr>
            </a:lvl2pPr>
            <a:lvl3pPr marL="0" marR="0" lvl="2" indent="0" algn="r" rtl="0">
              <a:spcBef>
                <a:spcPts val="0"/>
              </a:spcBef>
              <a:buNone/>
              <a:defRPr sz="1000" b="1">
                <a:solidFill>
                  <a:srgbClr val="AFAFAF"/>
                </a:solidFill>
                <a:latin typeface="Arial"/>
                <a:ea typeface="Arial"/>
                <a:cs typeface="Arial"/>
                <a:sym typeface="Arial"/>
              </a:defRPr>
            </a:lvl3pPr>
            <a:lvl4pPr marL="0" marR="0" lvl="3" indent="0" algn="r" rtl="0">
              <a:spcBef>
                <a:spcPts val="0"/>
              </a:spcBef>
              <a:buNone/>
              <a:defRPr sz="1000" b="1">
                <a:solidFill>
                  <a:srgbClr val="AFAFAF"/>
                </a:solidFill>
                <a:latin typeface="Arial"/>
                <a:ea typeface="Arial"/>
                <a:cs typeface="Arial"/>
                <a:sym typeface="Arial"/>
              </a:defRPr>
            </a:lvl4pPr>
            <a:lvl5pPr marL="0" marR="0" lvl="4" indent="0" algn="r" rtl="0">
              <a:spcBef>
                <a:spcPts val="0"/>
              </a:spcBef>
              <a:buNone/>
              <a:defRPr sz="1000" b="1">
                <a:solidFill>
                  <a:srgbClr val="AFAFAF"/>
                </a:solidFill>
                <a:latin typeface="Arial"/>
                <a:ea typeface="Arial"/>
                <a:cs typeface="Arial"/>
                <a:sym typeface="Arial"/>
              </a:defRPr>
            </a:lvl5pPr>
            <a:lvl6pPr marL="0" marR="0" lvl="5" indent="0" algn="r" rtl="0">
              <a:spcBef>
                <a:spcPts val="0"/>
              </a:spcBef>
              <a:buNone/>
              <a:defRPr sz="1000" b="1">
                <a:solidFill>
                  <a:srgbClr val="AFAFAF"/>
                </a:solidFill>
                <a:latin typeface="Arial"/>
                <a:ea typeface="Arial"/>
                <a:cs typeface="Arial"/>
                <a:sym typeface="Arial"/>
              </a:defRPr>
            </a:lvl6pPr>
            <a:lvl7pPr marL="0" marR="0" lvl="6" indent="0" algn="r" rtl="0">
              <a:spcBef>
                <a:spcPts val="0"/>
              </a:spcBef>
              <a:buNone/>
              <a:defRPr sz="1000" b="1">
                <a:solidFill>
                  <a:srgbClr val="AFAFAF"/>
                </a:solidFill>
                <a:latin typeface="Arial"/>
                <a:ea typeface="Arial"/>
                <a:cs typeface="Arial"/>
                <a:sym typeface="Arial"/>
              </a:defRPr>
            </a:lvl7pPr>
            <a:lvl8pPr marL="0" marR="0" lvl="7" indent="0" algn="r" rtl="0">
              <a:spcBef>
                <a:spcPts val="0"/>
              </a:spcBef>
              <a:buNone/>
              <a:defRPr sz="1000" b="1">
                <a:solidFill>
                  <a:srgbClr val="AFAFAF"/>
                </a:solidFill>
                <a:latin typeface="Arial"/>
                <a:ea typeface="Arial"/>
                <a:cs typeface="Arial"/>
                <a:sym typeface="Arial"/>
              </a:defRPr>
            </a:lvl8pPr>
            <a:lvl9pPr marL="0" marR="0" lvl="8" indent="0" algn="r" rtl="0">
              <a:spcBef>
                <a:spcPts val="0"/>
              </a:spcBef>
              <a:buNone/>
              <a:defRPr sz="1000" b="1">
                <a:solidFill>
                  <a:srgbClr val="AFAFA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
        <p:nvSpPr>
          <p:cNvPr id="163" name="Shape 163"/>
          <p:cNvSpPr>
            <a:spLocks noGrp="1"/>
          </p:cNvSpPr>
          <p:nvPr>
            <p:ph type="pic" idx="2"/>
          </p:nvPr>
        </p:nvSpPr>
        <p:spPr>
          <a:xfrm>
            <a:off x="0" y="0"/>
            <a:ext cx="12192000" cy="6858000"/>
          </a:xfrm>
          <a:prstGeom prst="rect">
            <a:avLst/>
          </a:prstGeom>
          <a:noFill/>
          <a:ln>
            <a:noFill/>
          </a:ln>
        </p:spPr>
        <p:txBody>
          <a:bodyPr spcFirstLastPara="1" wrap="square" lIns="91425" tIns="91425" rIns="91425" bIns="91425" anchor="t" anchorCtr="0"/>
          <a:lstStyle>
            <a:lvl1pPr marR="0" lvl="0" algn="l" rtl="0">
              <a:lnSpc>
                <a:spcPct val="113000"/>
              </a:lnSpc>
              <a:spcBef>
                <a:spcPts val="800"/>
              </a:spcBef>
              <a:spcAft>
                <a:spcPts val="0"/>
              </a:spcAft>
              <a:buClr>
                <a:srgbClr val="003563"/>
              </a:buClr>
              <a:buSzPts val="2200"/>
              <a:buFont typeface="Arial"/>
              <a:buNone/>
              <a:defRPr sz="2200" b="0" i="0" u="none" strike="noStrike" cap="none">
                <a:solidFill>
                  <a:srgbClr val="003563"/>
                </a:solidFill>
                <a:latin typeface="Arial"/>
                <a:ea typeface="Arial"/>
                <a:cs typeface="Arial"/>
                <a:sym typeface="Arial"/>
              </a:defRPr>
            </a:lvl1pPr>
            <a:lvl2pPr marR="0" lvl="1"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R="0" lvl="2"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3pPr>
            <a:lvl4pPr marR="0" lvl="3"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4pPr>
            <a:lvl5pPr marR="0" lvl="4"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4" name="Shape 164"/>
          <p:cNvSpPr txBox="1">
            <a:spLocks noGrp="1"/>
          </p:cNvSpPr>
          <p:nvPr>
            <p:ph type="body" idx="1"/>
          </p:nvPr>
        </p:nvSpPr>
        <p:spPr>
          <a:xfrm>
            <a:off x="629841" y="2057400"/>
            <a:ext cx="2949300" cy="3811500"/>
          </a:xfrm>
          <a:prstGeom prst="rect">
            <a:avLst/>
          </a:prstGeom>
          <a:solidFill>
            <a:schemeClr val="accent1">
              <a:alpha val="84710"/>
            </a:schemeClr>
          </a:solidFill>
          <a:ln>
            <a:noFill/>
          </a:ln>
        </p:spPr>
        <p:txBody>
          <a:bodyPr spcFirstLastPara="1" wrap="square" lIns="91425" tIns="91425" rIns="91425" bIns="91425" anchor="t" anchorCtr="0"/>
          <a:lstStyle>
            <a:lvl1pPr marL="457200" marR="0" lvl="0" indent="-228600" algn="l" rtl="0">
              <a:lnSpc>
                <a:spcPct val="113000"/>
              </a:lnSpc>
              <a:spcBef>
                <a:spcPts val="8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113000"/>
              </a:lnSpc>
              <a:spcBef>
                <a:spcPts val="80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2pPr>
            <a:lvl3pPr marL="1371600" marR="0" lvl="2" indent="-228600" algn="l" rtl="0">
              <a:lnSpc>
                <a:spcPct val="113000"/>
              </a:lnSpc>
              <a:spcBef>
                <a:spcPts val="8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1828800" marR="0" lvl="3" indent="-228600" algn="l" rtl="0">
              <a:lnSpc>
                <a:spcPct val="113000"/>
              </a:lnSpc>
              <a:spcBef>
                <a:spcPts val="80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4pPr>
            <a:lvl5pPr marL="2286000" marR="0" lvl="4" indent="-228600" algn="l" rtl="0">
              <a:lnSpc>
                <a:spcPct val="113000"/>
              </a:lnSpc>
              <a:spcBef>
                <a:spcPts val="80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4">
                                            <p:txEl>
                                              <p:pRg st="0" end="0"/>
                                            </p:txEl>
                                          </p:spTgt>
                                        </p:tgtEl>
                                        <p:attrNameLst>
                                          <p:attrName>style.visibility</p:attrName>
                                        </p:attrNameLst>
                                      </p:cBhvr>
                                      <p:to>
                                        <p:strVal val="visible"/>
                                      </p:to>
                                    </p:set>
                                    <p:animEffect transition="in" filter="fade">
                                      <p:cBhvr>
                                        <p:cTn id="7" dur="500"/>
                                        <p:tgtEl>
                                          <p:spTgt spid="16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4">
                                            <p:txEl>
                                              <p:pRg st="1" end="1"/>
                                            </p:txEl>
                                          </p:spTgt>
                                        </p:tgtEl>
                                        <p:attrNameLst>
                                          <p:attrName>style.visibility</p:attrName>
                                        </p:attrNameLst>
                                      </p:cBhvr>
                                      <p:to>
                                        <p:strVal val="visible"/>
                                      </p:to>
                                    </p:set>
                                    <p:animEffect transition="in" filter="fade">
                                      <p:cBhvr>
                                        <p:cTn id="10" dur="500"/>
                                        <p:tgtEl>
                                          <p:spTgt spid="16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64">
                                            <p:txEl>
                                              <p:pRg st="2" end="2"/>
                                            </p:txEl>
                                          </p:spTgt>
                                        </p:tgtEl>
                                        <p:attrNameLst>
                                          <p:attrName>style.visibility</p:attrName>
                                        </p:attrNameLst>
                                      </p:cBhvr>
                                      <p:to>
                                        <p:strVal val="visible"/>
                                      </p:to>
                                    </p:set>
                                    <p:animEffect transition="in" filter="fade">
                                      <p:cBhvr>
                                        <p:cTn id="13" dur="500"/>
                                        <p:tgtEl>
                                          <p:spTgt spid="16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64">
                                            <p:txEl>
                                              <p:pRg st="3" end="3"/>
                                            </p:txEl>
                                          </p:spTgt>
                                        </p:tgtEl>
                                        <p:attrNameLst>
                                          <p:attrName>style.visibility</p:attrName>
                                        </p:attrNameLst>
                                      </p:cBhvr>
                                      <p:to>
                                        <p:strVal val="visible"/>
                                      </p:to>
                                    </p:set>
                                    <p:animEffect transition="in" filter="fade">
                                      <p:cBhvr>
                                        <p:cTn id="16" dur="500"/>
                                        <p:tgtEl>
                                          <p:spTgt spid="16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64">
                                            <p:txEl>
                                              <p:pRg st="4" end="4"/>
                                            </p:txEl>
                                          </p:spTgt>
                                        </p:tgtEl>
                                        <p:attrNameLst>
                                          <p:attrName>style.visibility</p:attrName>
                                        </p:attrNameLst>
                                      </p:cBhvr>
                                      <p:to>
                                        <p:strVal val="visible"/>
                                      </p:to>
                                    </p:set>
                                    <p:animEffect transition="in" filter="fade">
                                      <p:cBhvr>
                                        <p:cTn id="19" dur="500"/>
                                        <p:tgtEl>
                                          <p:spTgt spid="16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64">
                                            <p:txEl>
                                              <p:pRg st="5" end="5"/>
                                            </p:txEl>
                                          </p:spTgt>
                                        </p:tgtEl>
                                        <p:attrNameLst>
                                          <p:attrName>style.visibility</p:attrName>
                                        </p:attrNameLst>
                                      </p:cBhvr>
                                      <p:to>
                                        <p:strVal val="visible"/>
                                      </p:to>
                                    </p:set>
                                    <p:animEffect transition="in" filter="fade">
                                      <p:cBhvr>
                                        <p:cTn id="22" dur="500"/>
                                        <p:tgtEl>
                                          <p:spTgt spid="164">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64">
                                            <p:txEl>
                                              <p:pRg st="6" end="6"/>
                                            </p:txEl>
                                          </p:spTgt>
                                        </p:tgtEl>
                                        <p:attrNameLst>
                                          <p:attrName>style.visibility</p:attrName>
                                        </p:attrNameLst>
                                      </p:cBhvr>
                                      <p:to>
                                        <p:strVal val="visible"/>
                                      </p:to>
                                    </p:set>
                                    <p:animEffect transition="in" filter="fade">
                                      <p:cBhvr>
                                        <p:cTn id="25" dur="500"/>
                                        <p:tgtEl>
                                          <p:spTgt spid="164">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64">
                                            <p:txEl>
                                              <p:pRg st="7" end="7"/>
                                            </p:txEl>
                                          </p:spTgt>
                                        </p:tgtEl>
                                        <p:attrNameLst>
                                          <p:attrName>style.visibility</p:attrName>
                                        </p:attrNameLst>
                                      </p:cBhvr>
                                      <p:to>
                                        <p:strVal val="visible"/>
                                      </p:to>
                                    </p:set>
                                    <p:animEffect transition="in" filter="fade">
                                      <p:cBhvr>
                                        <p:cTn id="28" dur="500"/>
                                        <p:tgtEl>
                                          <p:spTgt spid="164">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64">
                                            <p:txEl>
                                              <p:pRg st="8" end="8"/>
                                            </p:txEl>
                                          </p:spTgt>
                                        </p:tgtEl>
                                        <p:attrNameLst>
                                          <p:attrName>style.visibility</p:attrName>
                                        </p:attrNameLst>
                                      </p:cBhvr>
                                      <p:to>
                                        <p:strVal val="visible"/>
                                      </p:to>
                                    </p:set>
                                    <p:animEffect transition="in" filter="fade">
                                      <p:cBhvr>
                                        <p:cTn id="31" dur="500"/>
                                        <p:tgtEl>
                                          <p:spTgt spid="16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Footer Only">
  <p:cSld name="Footer Only">
    <p:spTree>
      <p:nvGrpSpPr>
        <p:cNvPr id="1" name="Shape 165"/>
        <p:cNvGrpSpPr/>
        <p:nvPr/>
      </p:nvGrpSpPr>
      <p:grpSpPr>
        <a:xfrm>
          <a:off x="0" y="0"/>
          <a:ext cx="0" cy="0"/>
          <a:chOff x="0" y="0"/>
          <a:chExt cx="0" cy="0"/>
        </a:xfrm>
      </p:grpSpPr>
      <p:sp>
        <p:nvSpPr>
          <p:cNvPr id="166" name="Shape 166"/>
          <p:cNvSpPr txBox="1">
            <a:spLocks noGrp="1"/>
          </p:cNvSpPr>
          <p:nvPr>
            <p:ph type="ftr" idx="11"/>
          </p:nvPr>
        </p:nvSpPr>
        <p:spPr>
          <a:xfrm>
            <a:off x="7928904" y="6513308"/>
            <a:ext cx="4114800" cy="3651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a:solidFill>
                  <a:srgbClr val="AFAFA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7" name="Shape 167"/>
          <p:cNvSpPr txBox="1">
            <a:spLocks noGrp="1"/>
          </p:cNvSpPr>
          <p:nvPr>
            <p:ph type="sldNum" idx="12"/>
          </p:nvPr>
        </p:nvSpPr>
        <p:spPr>
          <a:xfrm>
            <a:off x="9300504" y="6126298"/>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1">
                <a:solidFill>
                  <a:srgbClr val="AFAFAF"/>
                </a:solidFill>
                <a:latin typeface="Arial"/>
                <a:ea typeface="Arial"/>
                <a:cs typeface="Arial"/>
                <a:sym typeface="Arial"/>
              </a:defRPr>
            </a:lvl1pPr>
            <a:lvl2pPr marL="0" marR="0" lvl="1" indent="0" algn="r" rtl="0">
              <a:spcBef>
                <a:spcPts val="0"/>
              </a:spcBef>
              <a:buNone/>
              <a:defRPr sz="1000" b="1">
                <a:solidFill>
                  <a:srgbClr val="AFAFAF"/>
                </a:solidFill>
                <a:latin typeface="Arial"/>
                <a:ea typeface="Arial"/>
                <a:cs typeface="Arial"/>
                <a:sym typeface="Arial"/>
              </a:defRPr>
            </a:lvl2pPr>
            <a:lvl3pPr marL="0" marR="0" lvl="2" indent="0" algn="r" rtl="0">
              <a:spcBef>
                <a:spcPts val="0"/>
              </a:spcBef>
              <a:buNone/>
              <a:defRPr sz="1000" b="1">
                <a:solidFill>
                  <a:srgbClr val="AFAFAF"/>
                </a:solidFill>
                <a:latin typeface="Arial"/>
                <a:ea typeface="Arial"/>
                <a:cs typeface="Arial"/>
                <a:sym typeface="Arial"/>
              </a:defRPr>
            </a:lvl3pPr>
            <a:lvl4pPr marL="0" marR="0" lvl="3" indent="0" algn="r" rtl="0">
              <a:spcBef>
                <a:spcPts val="0"/>
              </a:spcBef>
              <a:buNone/>
              <a:defRPr sz="1000" b="1">
                <a:solidFill>
                  <a:srgbClr val="AFAFAF"/>
                </a:solidFill>
                <a:latin typeface="Arial"/>
                <a:ea typeface="Arial"/>
                <a:cs typeface="Arial"/>
                <a:sym typeface="Arial"/>
              </a:defRPr>
            </a:lvl4pPr>
            <a:lvl5pPr marL="0" marR="0" lvl="4" indent="0" algn="r" rtl="0">
              <a:spcBef>
                <a:spcPts val="0"/>
              </a:spcBef>
              <a:buNone/>
              <a:defRPr sz="1000" b="1">
                <a:solidFill>
                  <a:srgbClr val="AFAFAF"/>
                </a:solidFill>
                <a:latin typeface="Arial"/>
                <a:ea typeface="Arial"/>
                <a:cs typeface="Arial"/>
                <a:sym typeface="Arial"/>
              </a:defRPr>
            </a:lvl5pPr>
            <a:lvl6pPr marL="0" marR="0" lvl="5" indent="0" algn="r" rtl="0">
              <a:spcBef>
                <a:spcPts val="0"/>
              </a:spcBef>
              <a:buNone/>
              <a:defRPr sz="1000" b="1">
                <a:solidFill>
                  <a:srgbClr val="AFAFAF"/>
                </a:solidFill>
                <a:latin typeface="Arial"/>
                <a:ea typeface="Arial"/>
                <a:cs typeface="Arial"/>
                <a:sym typeface="Arial"/>
              </a:defRPr>
            </a:lvl6pPr>
            <a:lvl7pPr marL="0" marR="0" lvl="6" indent="0" algn="r" rtl="0">
              <a:spcBef>
                <a:spcPts val="0"/>
              </a:spcBef>
              <a:buNone/>
              <a:defRPr sz="1000" b="1">
                <a:solidFill>
                  <a:srgbClr val="AFAFAF"/>
                </a:solidFill>
                <a:latin typeface="Arial"/>
                <a:ea typeface="Arial"/>
                <a:cs typeface="Arial"/>
                <a:sym typeface="Arial"/>
              </a:defRPr>
            </a:lvl7pPr>
            <a:lvl8pPr marL="0" marR="0" lvl="7" indent="0" algn="r" rtl="0">
              <a:spcBef>
                <a:spcPts val="0"/>
              </a:spcBef>
              <a:buNone/>
              <a:defRPr sz="1000" b="1">
                <a:solidFill>
                  <a:srgbClr val="AFAFAF"/>
                </a:solidFill>
                <a:latin typeface="Arial"/>
                <a:ea typeface="Arial"/>
                <a:cs typeface="Arial"/>
                <a:sym typeface="Arial"/>
              </a:defRPr>
            </a:lvl8pPr>
            <a:lvl9pPr marL="0" marR="0" lvl="8" indent="0" algn="r" rtl="0">
              <a:spcBef>
                <a:spcPts val="0"/>
              </a:spcBef>
              <a:buNone/>
              <a:defRPr sz="1000" b="1">
                <a:solidFill>
                  <a:srgbClr val="AFAFA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ooter and Background">
  <p:cSld name="Footer and Background">
    <p:spTree>
      <p:nvGrpSpPr>
        <p:cNvPr id="1" name="Shape 168"/>
        <p:cNvGrpSpPr/>
        <p:nvPr/>
      </p:nvGrpSpPr>
      <p:grpSpPr>
        <a:xfrm>
          <a:off x="0" y="0"/>
          <a:ext cx="0" cy="0"/>
          <a:chOff x="0" y="0"/>
          <a:chExt cx="0" cy="0"/>
        </a:xfrm>
      </p:grpSpPr>
      <p:sp>
        <p:nvSpPr>
          <p:cNvPr id="169" name="Shape 169"/>
          <p:cNvSpPr txBox="1">
            <a:spLocks noGrp="1"/>
          </p:cNvSpPr>
          <p:nvPr>
            <p:ph type="ftr" idx="11"/>
          </p:nvPr>
        </p:nvSpPr>
        <p:spPr>
          <a:xfrm>
            <a:off x="7928904" y="6513308"/>
            <a:ext cx="4114800" cy="3651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a:solidFill>
                  <a:srgbClr val="AFAFA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0" name="Shape 170"/>
          <p:cNvSpPr txBox="1">
            <a:spLocks noGrp="1"/>
          </p:cNvSpPr>
          <p:nvPr>
            <p:ph type="sldNum" idx="12"/>
          </p:nvPr>
        </p:nvSpPr>
        <p:spPr>
          <a:xfrm>
            <a:off x="9300504" y="6126298"/>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1">
                <a:solidFill>
                  <a:srgbClr val="AFAFAF"/>
                </a:solidFill>
                <a:latin typeface="Arial"/>
                <a:ea typeface="Arial"/>
                <a:cs typeface="Arial"/>
                <a:sym typeface="Arial"/>
              </a:defRPr>
            </a:lvl1pPr>
            <a:lvl2pPr marL="0" marR="0" lvl="1" indent="0" algn="r" rtl="0">
              <a:spcBef>
                <a:spcPts val="0"/>
              </a:spcBef>
              <a:buNone/>
              <a:defRPr sz="1000" b="1">
                <a:solidFill>
                  <a:srgbClr val="AFAFAF"/>
                </a:solidFill>
                <a:latin typeface="Arial"/>
                <a:ea typeface="Arial"/>
                <a:cs typeface="Arial"/>
                <a:sym typeface="Arial"/>
              </a:defRPr>
            </a:lvl2pPr>
            <a:lvl3pPr marL="0" marR="0" lvl="2" indent="0" algn="r" rtl="0">
              <a:spcBef>
                <a:spcPts val="0"/>
              </a:spcBef>
              <a:buNone/>
              <a:defRPr sz="1000" b="1">
                <a:solidFill>
                  <a:srgbClr val="AFAFAF"/>
                </a:solidFill>
                <a:latin typeface="Arial"/>
                <a:ea typeface="Arial"/>
                <a:cs typeface="Arial"/>
                <a:sym typeface="Arial"/>
              </a:defRPr>
            </a:lvl3pPr>
            <a:lvl4pPr marL="0" marR="0" lvl="3" indent="0" algn="r" rtl="0">
              <a:spcBef>
                <a:spcPts val="0"/>
              </a:spcBef>
              <a:buNone/>
              <a:defRPr sz="1000" b="1">
                <a:solidFill>
                  <a:srgbClr val="AFAFAF"/>
                </a:solidFill>
                <a:latin typeface="Arial"/>
                <a:ea typeface="Arial"/>
                <a:cs typeface="Arial"/>
                <a:sym typeface="Arial"/>
              </a:defRPr>
            </a:lvl4pPr>
            <a:lvl5pPr marL="0" marR="0" lvl="4" indent="0" algn="r" rtl="0">
              <a:spcBef>
                <a:spcPts val="0"/>
              </a:spcBef>
              <a:buNone/>
              <a:defRPr sz="1000" b="1">
                <a:solidFill>
                  <a:srgbClr val="AFAFAF"/>
                </a:solidFill>
                <a:latin typeface="Arial"/>
                <a:ea typeface="Arial"/>
                <a:cs typeface="Arial"/>
                <a:sym typeface="Arial"/>
              </a:defRPr>
            </a:lvl5pPr>
            <a:lvl6pPr marL="0" marR="0" lvl="5" indent="0" algn="r" rtl="0">
              <a:spcBef>
                <a:spcPts val="0"/>
              </a:spcBef>
              <a:buNone/>
              <a:defRPr sz="1000" b="1">
                <a:solidFill>
                  <a:srgbClr val="AFAFAF"/>
                </a:solidFill>
                <a:latin typeface="Arial"/>
                <a:ea typeface="Arial"/>
                <a:cs typeface="Arial"/>
                <a:sym typeface="Arial"/>
              </a:defRPr>
            </a:lvl6pPr>
            <a:lvl7pPr marL="0" marR="0" lvl="6" indent="0" algn="r" rtl="0">
              <a:spcBef>
                <a:spcPts val="0"/>
              </a:spcBef>
              <a:buNone/>
              <a:defRPr sz="1000" b="1">
                <a:solidFill>
                  <a:srgbClr val="AFAFAF"/>
                </a:solidFill>
                <a:latin typeface="Arial"/>
                <a:ea typeface="Arial"/>
                <a:cs typeface="Arial"/>
                <a:sym typeface="Arial"/>
              </a:defRPr>
            </a:lvl7pPr>
            <a:lvl8pPr marL="0" marR="0" lvl="7" indent="0" algn="r" rtl="0">
              <a:spcBef>
                <a:spcPts val="0"/>
              </a:spcBef>
              <a:buNone/>
              <a:defRPr sz="1000" b="1">
                <a:solidFill>
                  <a:srgbClr val="AFAFAF"/>
                </a:solidFill>
                <a:latin typeface="Arial"/>
                <a:ea typeface="Arial"/>
                <a:cs typeface="Arial"/>
                <a:sym typeface="Arial"/>
              </a:defRPr>
            </a:lvl8pPr>
            <a:lvl9pPr marL="0" marR="0" lvl="8" indent="0" algn="r" rtl="0">
              <a:spcBef>
                <a:spcPts val="0"/>
              </a:spcBef>
              <a:buNone/>
              <a:defRPr sz="1000" b="1">
                <a:solidFill>
                  <a:srgbClr val="AFAFA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
        <p:nvSpPr>
          <p:cNvPr id="171" name="Shape 171"/>
          <p:cNvSpPr/>
          <p:nvPr/>
        </p:nvSpPr>
        <p:spPr>
          <a:xfrm flipH="1">
            <a:off x="0" y="2122400"/>
            <a:ext cx="1463201" cy="4381103"/>
          </a:xfrm>
          <a:custGeom>
            <a:avLst/>
            <a:gdLst/>
            <a:ahLst/>
            <a:cxnLst/>
            <a:rect l="0" t="0" r="0" b="0"/>
            <a:pathLst>
              <a:path w="1463201" h="4381103" extrusionOk="0">
                <a:moveTo>
                  <a:pt x="1463201" y="0"/>
                </a:moveTo>
                <a:lnTo>
                  <a:pt x="0" y="4381103"/>
                </a:lnTo>
                <a:lnTo>
                  <a:pt x="1463201" y="4381103"/>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2" name="Shape 172"/>
          <p:cNvSpPr/>
          <p:nvPr/>
        </p:nvSpPr>
        <p:spPr>
          <a:xfrm rot="-5400000" flipH="1">
            <a:off x="3908423" y="-1775186"/>
            <a:ext cx="4367542" cy="12184384"/>
          </a:xfrm>
          <a:custGeom>
            <a:avLst/>
            <a:gdLst/>
            <a:ahLst/>
            <a:cxnLst/>
            <a:rect l="0" t="0" r="0" b="0"/>
            <a:pathLst>
              <a:path w="3277705" h="9144003" extrusionOk="0">
                <a:moveTo>
                  <a:pt x="0" y="9144003"/>
                </a:moveTo>
                <a:lnTo>
                  <a:pt x="3277705" y="9144003"/>
                </a:lnTo>
                <a:lnTo>
                  <a:pt x="3277704" y="0"/>
                </a:lnTo>
                <a:lnTo>
                  <a:pt x="3053915"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Emphasis">
  <p:cSld name="Content: Emphasis">
    <p:bg>
      <p:bgPr>
        <a:solidFill>
          <a:schemeClr val="accent1"/>
        </a:solidFill>
        <a:effectLst/>
      </p:bgPr>
    </p:bg>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838200" y="365125"/>
            <a:ext cx="10515600" cy="480131"/>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Shape 32"/>
          <p:cNvSpPr txBox="1">
            <a:spLocks noGrp="1"/>
          </p:cNvSpPr>
          <p:nvPr>
            <p:ph type="body" idx="1"/>
          </p:nvPr>
        </p:nvSpPr>
        <p:spPr>
          <a:xfrm>
            <a:off x="838200" y="1310108"/>
            <a:ext cx="10515600" cy="4351338"/>
          </a:xfrm>
          <a:prstGeom prst="rect">
            <a:avLst/>
          </a:prstGeom>
          <a:noFill/>
          <a:ln>
            <a:noFill/>
          </a:ln>
        </p:spPr>
        <p:txBody>
          <a:bodyPr spcFirstLastPara="1" wrap="square" lIns="91425" tIns="91425" rIns="91425" bIns="91425" anchor="t" anchorCtr="0"/>
          <a:lstStyle>
            <a:lvl1pPr marL="457200" marR="0" lvl="0" indent="-228600" algn="l" rtl="0">
              <a:lnSpc>
                <a:spcPct val="113000"/>
              </a:lnSpc>
              <a:spcBef>
                <a:spcPts val="800"/>
              </a:spcBef>
              <a:spcAft>
                <a:spcPts val="0"/>
              </a:spcAft>
              <a:buClr>
                <a:schemeClr val="lt1"/>
              </a:buClr>
              <a:buSzPts val="2200"/>
              <a:buFont typeface="Arial"/>
              <a:buNone/>
              <a:defRPr sz="2200" b="0" i="0" u="none" strike="noStrike" cap="none">
                <a:solidFill>
                  <a:schemeClr val="lt1"/>
                </a:solidFill>
                <a:latin typeface="Arial"/>
                <a:ea typeface="Arial"/>
                <a:cs typeface="Arial"/>
                <a:sym typeface="Arial"/>
              </a:defRPr>
            </a:lvl1pPr>
            <a:lvl2pPr marL="914400" marR="0" lvl="1"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L="1371600" marR="0" lvl="2"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ftr" idx="11"/>
          </p:nvPr>
        </p:nvSpPr>
        <p:spPr>
          <a:xfrm>
            <a:off x="7928904" y="6513308"/>
            <a:ext cx="4114800" cy="365125"/>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b="0" i="0" u="none" strike="noStrike" cap="none">
                <a:solidFill>
                  <a:srgbClr val="AFAFA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 name="Shape 34"/>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1" i="0" u="none" strike="noStrike" cap="none">
                <a:solidFill>
                  <a:srgbClr val="AFAFAF"/>
                </a:solidFill>
                <a:latin typeface="Arial"/>
                <a:ea typeface="Arial"/>
                <a:cs typeface="Arial"/>
                <a:sym typeface="Arial"/>
              </a:defRPr>
            </a:lvl1pPr>
            <a:lvl2pPr marL="0" marR="0" lvl="1" indent="0" algn="r" rtl="0">
              <a:spcBef>
                <a:spcPts val="0"/>
              </a:spcBef>
              <a:buNone/>
              <a:defRPr sz="1000" b="1" i="0" u="none" strike="noStrike" cap="none">
                <a:solidFill>
                  <a:srgbClr val="AFAFAF"/>
                </a:solidFill>
                <a:latin typeface="Arial"/>
                <a:ea typeface="Arial"/>
                <a:cs typeface="Arial"/>
                <a:sym typeface="Arial"/>
              </a:defRPr>
            </a:lvl2pPr>
            <a:lvl3pPr marL="0" marR="0" lvl="2" indent="0" algn="r" rtl="0">
              <a:spcBef>
                <a:spcPts val="0"/>
              </a:spcBef>
              <a:buNone/>
              <a:defRPr sz="1000" b="1" i="0" u="none" strike="noStrike" cap="none">
                <a:solidFill>
                  <a:srgbClr val="AFAFAF"/>
                </a:solidFill>
                <a:latin typeface="Arial"/>
                <a:ea typeface="Arial"/>
                <a:cs typeface="Arial"/>
                <a:sym typeface="Arial"/>
              </a:defRPr>
            </a:lvl3pPr>
            <a:lvl4pPr marL="0" marR="0" lvl="3" indent="0" algn="r" rtl="0">
              <a:spcBef>
                <a:spcPts val="0"/>
              </a:spcBef>
              <a:buNone/>
              <a:defRPr sz="1000" b="1" i="0" u="none" strike="noStrike" cap="none">
                <a:solidFill>
                  <a:srgbClr val="AFAFAF"/>
                </a:solidFill>
                <a:latin typeface="Arial"/>
                <a:ea typeface="Arial"/>
                <a:cs typeface="Arial"/>
                <a:sym typeface="Arial"/>
              </a:defRPr>
            </a:lvl4pPr>
            <a:lvl5pPr marL="0" marR="0" lvl="4" indent="0" algn="r" rtl="0">
              <a:spcBef>
                <a:spcPts val="0"/>
              </a:spcBef>
              <a:buNone/>
              <a:defRPr sz="1000" b="1" i="0" u="none" strike="noStrike" cap="none">
                <a:solidFill>
                  <a:srgbClr val="AFAFAF"/>
                </a:solidFill>
                <a:latin typeface="Arial"/>
                <a:ea typeface="Arial"/>
                <a:cs typeface="Arial"/>
                <a:sym typeface="Arial"/>
              </a:defRPr>
            </a:lvl5pPr>
            <a:lvl6pPr marL="0" marR="0" lvl="5" indent="0" algn="r" rtl="0">
              <a:spcBef>
                <a:spcPts val="0"/>
              </a:spcBef>
              <a:buNone/>
              <a:defRPr sz="1000" b="1" i="0" u="none" strike="noStrike" cap="none">
                <a:solidFill>
                  <a:srgbClr val="AFAFAF"/>
                </a:solidFill>
                <a:latin typeface="Arial"/>
                <a:ea typeface="Arial"/>
                <a:cs typeface="Arial"/>
                <a:sym typeface="Arial"/>
              </a:defRPr>
            </a:lvl6pPr>
            <a:lvl7pPr marL="0" marR="0" lvl="6" indent="0" algn="r" rtl="0">
              <a:spcBef>
                <a:spcPts val="0"/>
              </a:spcBef>
              <a:buNone/>
              <a:defRPr sz="1000" b="1" i="0" u="none" strike="noStrike" cap="none">
                <a:solidFill>
                  <a:srgbClr val="AFAFAF"/>
                </a:solidFill>
                <a:latin typeface="Arial"/>
                <a:ea typeface="Arial"/>
                <a:cs typeface="Arial"/>
                <a:sym typeface="Arial"/>
              </a:defRPr>
            </a:lvl7pPr>
            <a:lvl8pPr marL="0" marR="0" lvl="7" indent="0" algn="r" rtl="0">
              <a:spcBef>
                <a:spcPts val="0"/>
              </a:spcBef>
              <a:buNone/>
              <a:defRPr sz="1000" b="1" i="0" u="none" strike="noStrike" cap="none">
                <a:solidFill>
                  <a:srgbClr val="AFAFAF"/>
                </a:solidFill>
                <a:latin typeface="Arial"/>
                <a:ea typeface="Arial"/>
                <a:cs typeface="Arial"/>
                <a:sym typeface="Arial"/>
              </a:defRPr>
            </a:lvl8pPr>
            <a:lvl9pPr marL="0" marR="0" lvl="8" indent="0" algn="r" rtl="0">
              <a:spcBef>
                <a:spcPts val="0"/>
              </a:spcBef>
              <a:buNone/>
              <a:defRPr sz="1000" b="1" i="0" u="none" strike="noStrike" cap="none">
                <a:solidFill>
                  <a:srgbClr val="AFAFA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accent1"/>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831850" y="4026944"/>
            <a:ext cx="10515600" cy="535531"/>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Shape 37"/>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113000"/>
              </a:lnSpc>
              <a:spcBef>
                <a:spcPts val="800"/>
              </a:spcBef>
              <a:spcAft>
                <a:spcPts val="0"/>
              </a:spcAft>
              <a:buClr>
                <a:schemeClr val="lt1"/>
              </a:buClr>
              <a:buSzPts val="2200"/>
              <a:buFont typeface="Arial"/>
              <a:buNone/>
              <a:defRPr sz="2200" b="0" i="0" u="none" strike="noStrike" cap="none">
                <a:solidFill>
                  <a:schemeClr val="lt1"/>
                </a:solidFill>
                <a:latin typeface="Arial"/>
                <a:ea typeface="Arial"/>
                <a:cs typeface="Arial"/>
                <a:sym typeface="Arial"/>
              </a:defRPr>
            </a:lvl1pPr>
            <a:lvl2pPr marL="914400" marR="0" lvl="1" indent="-228600" algn="l" rtl="0">
              <a:lnSpc>
                <a:spcPct val="113000"/>
              </a:lnSpc>
              <a:spcBef>
                <a:spcPts val="800"/>
              </a:spcBef>
              <a:spcAft>
                <a:spcPts val="0"/>
              </a:spcAft>
              <a:buClr>
                <a:srgbClr val="8C8C91"/>
              </a:buClr>
              <a:buSzPts val="2000"/>
              <a:buFont typeface="Arial"/>
              <a:buNone/>
              <a:defRPr sz="2000" b="0" i="0" u="none" strike="noStrike" cap="none">
                <a:solidFill>
                  <a:srgbClr val="8C8C91"/>
                </a:solidFill>
                <a:latin typeface="Arial"/>
                <a:ea typeface="Arial"/>
                <a:cs typeface="Arial"/>
                <a:sym typeface="Arial"/>
              </a:defRPr>
            </a:lvl2pPr>
            <a:lvl3pPr marL="1371600" marR="0" lvl="2" indent="-228600" algn="l" rtl="0">
              <a:lnSpc>
                <a:spcPct val="113000"/>
              </a:lnSpc>
              <a:spcBef>
                <a:spcPts val="800"/>
              </a:spcBef>
              <a:spcAft>
                <a:spcPts val="0"/>
              </a:spcAft>
              <a:buClr>
                <a:srgbClr val="8C8C91"/>
              </a:buClr>
              <a:buSzPts val="1800"/>
              <a:buFont typeface="Arial"/>
              <a:buNone/>
              <a:defRPr sz="1800" b="0" i="0" u="none" strike="noStrike" cap="none">
                <a:solidFill>
                  <a:srgbClr val="8C8C91"/>
                </a:solidFill>
                <a:latin typeface="Arial"/>
                <a:ea typeface="Arial"/>
                <a:cs typeface="Arial"/>
                <a:sym typeface="Arial"/>
              </a:defRPr>
            </a:lvl3pPr>
            <a:lvl4pPr marL="1828800" marR="0" lvl="3" indent="-228600" algn="l" rtl="0">
              <a:lnSpc>
                <a:spcPct val="113000"/>
              </a:lnSpc>
              <a:spcBef>
                <a:spcPts val="800"/>
              </a:spcBef>
              <a:spcAft>
                <a:spcPts val="0"/>
              </a:spcAft>
              <a:buClr>
                <a:srgbClr val="8C8C91"/>
              </a:buClr>
              <a:buSzPts val="1600"/>
              <a:buFont typeface="Arial"/>
              <a:buNone/>
              <a:defRPr sz="1600" b="0" i="0" u="none" strike="noStrike" cap="none">
                <a:solidFill>
                  <a:srgbClr val="8C8C91"/>
                </a:solidFill>
                <a:latin typeface="Arial"/>
                <a:ea typeface="Arial"/>
                <a:cs typeface="Arial"/>
                <a:sym typeface="Arial"/>
              </a:defRPr>
            </a:lvl4pPr>
            <a:lvl5pPr marL="2286000" marR="0" lvl="4" indent="-228600" algn="l" rtl="0">
              <a:lnSpc>
                <a:spcPct val="113000"/>
              </a:lnSpc>
              <a:spcBef>
                <a:spcPts val="800"/>
              </a:spcBef>
              <a:spcAft>
                <a:spcPts val="0"/>
              </a:spcAft>
              <a:buClr>
                <a:srgbClr val="8C8C91"/>
              </a:buClr>
              <a:buSzPts val="1600"/>
              <a:buFont typeface="Arial"/>
              <a:buNone/>
              <a:defRPr sz="1600" b="0" i="0" u="none" strike="noStrike" cap="none">
                <a:solidFill>
                  <a:srgbClr val="8C8C91"/>
                </a:solidFill>
                <a:latin typeface="Arial"/>
                <a:ea typeface="Arial"/>
                <a:cs typeface="Arial"/>
                <a:sym typeface="Arial"/>
              </a:defRPr>
            </a:lvl5pPr>
            <a:lvl6pPr marL="2743200" marR="0" lvl="5" indent="-228600" algn="l" rtl="0">
              <a:lnSpc>
                <a:spcPct val="90000"/>
              </a:lnSpc>
              <a:spcBef>
                <a:spcPts val="500"/>
              </a:spcBef>
              <a:spcAft>
                <a:spcPts val="0"/>
              </a:spcAft>
              <a:buClr>
                <a:srgbClr val="8C8C91"/>
              </a:buClr>
              <a:buSzPts val="1600"/>
              <a:buFont typeface="Arial"/>
              <a:buNone/>
              <a:defRPr sz="1600" b="0" i="0" u="none" strike="noStrike" cap="none">
                <a:solidFill>
                  <a:srgbClr val="8C8C91"/>
                </a:solidFill>
                <a:latin typeface="Arial"/>
                <a:ea typeface="Arial"/>
                <a:cs typeface="Arial"/>
                <a:sym typeface="Arial"/>
              </a:defRPr>
            </a:lvl6pPr>
            <a:lvl7pPr marL="3200400" marR="0" lvl="6" indent="-228600" algn="l" rtl="0">
              <a:lnSpc>
                <a:spcPct val="90000"/>
              </a:lnSpc>
              <a:spcBef>
                <a:spcPts val="500"/>
              </a:spcBef>
              <a:spcAft>
                <a:spcPts val="0"/>
              </a:spcAft>
              <a:buClr>
                <a:srgbClr val="8C8C91"/>
              </a:buClr>
              <a:buSzPts val="1600"/>
              <a:buFont typeface="Arial"/>
              <a:buNone/>
              <a:defRPr sz="1600" b="0" i="0" u="none" strike="noStrike" cap="none">
                <a:solidFill>
                  <a:srgbClr val="8C8C91"/>
                </a:solidFill>
                <a:latin typeface="Arial"/>
                <a:ea typeface="Arial"/>
                <a:cs typeface="Arial"/>
                <a:sym typeface="Arial"/>
              </a:defRPr>
            </a:lvl7pPr>
            <a:lvl8pPr marL="3657600" marR="0" lvl="7" indent="-228600" algn="l" rtl="0">
              <a:lnSpc>
                <a:spcPct val="90000"/>
              </a:lnSpc>
              <a:spcBef>
                <a:spcPts val="500"/>
              </a:spcBef>
              <a:spcAft>
                <a:spcPts val="0"/>
              </a:spcAft>
              <a:buClr>
                <a:srgbClr val="8C8C91"/>
              </a:buClr>
              <a:buSzPts val="1600"/>
              <a:buFont typeface="Arial"/>
              <a:buNone/>
              <a:defRPr sz="1600" b="0" i="0" u="none" strike="noStrike" cap="none">
                <a:solidFill>
                  <a:srgbClr val="8C8C91"/>
                </a:solidFill>
                <a:latin typeface="Arial"/>
                <a:ea typeface="Arial"/>
                <a:cs typeface="Arial"/>
                <a:sym typeface="Arial"/>
              </a:defRPr>
            </a:lvl8pPr>
            <a:lvl9pPr marL="4114800" marR="0" lvl="8" indent="-228600" algn="l" rtl="0">
              <a:lnSpc>
                <a:spcPct val="90000"/>
              </a:lnSpc>
              <a:spcBef>
                <a:spcPts val="500"/>
              </a:spcBef>
              <a:spcAft>
                <a:spcPts val="0"/>
              </a:spcAft>
              <a:buClr>
                <a:srgbClr val="8C8C91"/>
              </a:buClr>
              <a:buSzPts val="1600"/>
              <a:buFont typeface="Arial"/>
              <a:buNone/>
              <a:defRPr sz="1600" b="0" i="0" u="none" strike="noStrike" cap="none">
                <a:solidFill>
                  <a:srgbClr val="8C8C91"/>
                </a:solidFill>
                <a:latin typeface="Arial"/>
                <a:ea typeface="Arial"/>
                <a:cs typeface="Arial"/>
                <a:sym typeface="Arial"/>
              </a:defRPr>
            </a:lvl9pPr>
          </a:lstStyle>
          <a:p>
            <a:endParaRPr/>
          </a:p>
        </p:txBody>
      </p:sp>
      <p:sp>
        <p:nvSpPr>
          <p:cNvPr id="38" name="Shape 38"/>
          <p:cNvSpPr/>
          <p:nvPr/>
        </p:nvSpPr>
        <p:spPr>
          <a:xfrm rot="10800000" flipH="1">
            <a:off x="9377707" y="0"/>
            <a:ext cx="2814298" cy="6858000"/>
          </a:xfrm>
          <a:custGeom>
            <a:avLst/>
            <a:gdLst/>
            <a:ahLst/>
            <a:cxnLst/>
            <a:rect l="0" t="0" r="0" b="0"/>
            <a:pathLst>
              <a:path w="2814298" h="6858000" extrusionOk="0">
                <a:moveTo>
                  <a:pt x="0" y="6858000"/>
                </a:moveTo>
                <a:lnTo>
                  <a:pt x="2814298" y="6858000"/>
                </a:lnTo>
                <a:lnTo>
                  <a:pt x="2814298" y="0"/>
                </a:lnTo>
                <a:lnTo>
                  <a:pt x="2290436" y="0"/>
                </a:lnTo>
                <a:close/>
              </a:path>
            </a:pathLst>
          </a:custGeom>
          <a:solidFill>
            <a:srgbClr val="000000">
              <a:alpha val="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9" name="Shape 39"/>
          <p:cNvSpPr/>
          <p:nvPr/>
        </p:nvSpPr>
        <p:spPr>
          <a:xfrm rot="-5400000" flipH="1">
            <a:off x="7922680" y="2588676"/>
            <a:ext cx="2137767" cy="6400882"/>
          </a:xfrm>
          <a:custGeom>
            <a:avLst/>
            <a:gdLst/>
            <a:ahLst/>
            <a:cxnLst/>
            <a:rect l="0" t="0" r="0" b="0"/>
            <a:pathLst>
              <a:path w="1573014" h="4709905" extrusionOk="0">
                <a:moveTo>
                  <a:pt x="0" y="4709905"/>
                </a:moveTo>
                <a:lnTo>
                  <a:pt x="1573014" y="4709905"/>
                </a:lnTo>
                <a:lnTo>
                  <a:pt x="1573014" y="0"/>
                </a:lnTo>
                <a:close/>
              </a:path>
            </a:pathLst>
          </a:custGeom>
          <a:solidFill>
            <a:srgbClr val="000000">
              <a:alpha val="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bg>
      <p:bgPr>
        <a:solidFill>
          <a:schemeClr val="dk2"/>
        </a:solidFill>
        <a:effectLst/>
      </p:bgPr>
    </p:bg>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C5093B"/>
              </a:buClr>
              <a:buSzPts val="2800"/>
              <a:buFont typeface="Arial"/>
              <a:buNone/>
              <a:defRPr sz="2800" b="0" i="0" u="none" strike="noStrike" cap="none">
                <a:solidFill>
                  <a:srgbClr val="C5093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Shape 42"/>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113000"/>
              </a:lnSpc>
              <a:spcBef>
                <a:spcPts val="800"/>
              </a:spcBef>
              <a:spcAft>
                <a:spcPts val="0"/>
              </a:spcAft>
              <a:buClr>
                <a:schemeClr val="accent4"/>
              </a:buClr>
              <a:buSzPts val="1400"/>
              <a:buFont typeface="Arial"/>
              <a:buNone/>
              <a:defRPr sz="1400" b="0" i="0" u="none" strike="noStrike" cap="none">
                <a:solidFill>
                  <a:schemeClr val="accent4"/>
                </a:solidFill>
                <a:latin typeface="Arial"/>
                <a:ea typeface="Arial"/>
                <a:cs typeface="Arial"/>
                <a:sym typeface="Arial"/>
              </a:defRPr>
            </a:lvl1pPr>
            <a:lvl2pPr marL="914400" marR="0" lvl="1" indent="-228600" algn="l" rtl="0">
              <a:lnSpc>
                <a:spcPct val="113000"/>
              </a:lnSpc>
              <a:spcBef>
                <a:spcPts val="80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2pPr>
            <a:lvl3pPr marL="1371600" marR="0" lvl="2" indent="-228600" algn="l" rtl="0">
              <a:lnSpc>
                <a:spcPct val="113000"/>
              </a:lnSpc>
              <a:spcBef>
                <a:spcPts val="80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3pPr>
            <a:lvl4pPr marL="1828800" marR="0" lvl="3" indent="-228600" algn="l" rtl="0">
              <a:lnSpc>
                <a:spcPct val="113000"/>
              </a:lnSpc>
              <a:spcBef>
                <a:spcPts val="800"/>
              </a:spcBef>
              <a:spcAft>
                <a:spcPts val="0"/>
              </a:spcAft>
              <a:buClr>
                <a:schemeClr val="accent1"/>
              </a:buClr>
              <a:buSzPts val="1600"/>
              <a:buFont typeface="Arial"/>
              <a:buNone/>
              <a:defRPr sz="1600" b="1" i="0" u="none" strike="noStrike" cap="none">
                <a:solidFill>
                  <a:schemeClr val="accent1"/>
                </a:solidFill>
                <a:latin typeface="Arial"/>
                <a:ea typeface="Arial"/>
                <a:cs typeface="Arial"/>
                <a:sym typeface="Arial"/>
              </a:defRPr>
            </a:lvl4pPr>
            <a:lvl5pPr marL="2286000" marR="0" lvl="4" indent="-228600" algn="l" rtl="0">
              <a:lnSpc>
                <a:spcPct val="113000"/>
              </a:lnSpc>
              <a:spcBef>
                <a:spcPts val="800"/>
              </a:spcBef>
              <a:spcAft>
                <a:spcPts val="0"/>
              </a:spcAft>
              <a:buClr>
                <a:schemeClr val="accent1"/>
              </a:buClr>
              <a:buSzPts val="1600"/>
              <a:buFont typeface="Arial"/>
              <a:buNone/>
              <a:defRPr sz="1600" b="1" i="0" u="none" strike="noStrike" cap="none">
                <a:solidFill>
                  <a:schemeClr val="accent1"/>
                </a:solidFill>
                <a:latin typeface="Arial"/>
                <a:ea typeface="Arial"/>
                <a:cs typeface="Arial"/>
                <a:sym typeface="Arial"/>
              </a:defRPr>
            </a:lvl5pPr>
            <a:lvl6pPr marL="2743200" marR="0" lvl="5"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6pPr>
            <a:lvl7pPr marL="3200400" marR="0" lvl="6"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7pPr>
            <a:lvl8pPr marL="3657600" marR="0" lvl="7"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8pPr>
            <a:lvl9pPr marL="4114800" marR="0" lvl="8"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9pPr>
          </a:lstStyle>
          <a:p>
            <a:endParaRPr/>
          </a:p>
        </p:txBody>
      </p:sp>
      <p:sp>
        <p:nvSpPr>
          <p:cNvPr id="43" name="Shape 43"/>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228600" algn="l" rtl="0">
              <a:lnSpc>
                <a:spcPct val="113000"/>
              </a:lnSpc>
              <a:spcBef>
                <a:spcPts val="800"/>
              </a:spcBef>
              <a:spcAft>
                <a:spcPts val="0"/>
              </a:spcAft>
              <a:buClr>
                <a:schemeClr val="lt1"/>
              </a:buClr>
              <a:buSzPts val="2200"/>
              <a:buFont typeface="Arial"/>
              <a:buNone/>
              <a:defRPr sz="2200" b="0" i="0" u="none" strike="noStrike" cap="none">
                <a:solidFill>
                  <a:schemeClr val="lt1"/>
                </a:solidFill>
                <a:latin typeface="Arial"/>
                <a:ea typeface="Arial"/>
                <a:cs typeface="Arial"/>
                <a:sym typeface="Arial"/>
              </a:defRPr>
            </a:lvl1pPr>
            <a:lvl2pPr marL="914400" marR="0" lvl="1"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L="1371600" marR="0" lvl="2"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44" name="Shape 44"/>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113000"/>
              </a:lnSpc>
              <a:spcBef>
                <a:spcPts val="800"/>
              </a:spcBef>
              <a:spcAft>
                <a:spcPts val="0"/>
              </a:spcAft>
              <a:buClr>
                <a:schemeClr val="accent4"/>
              </a:buClr>
              <a:buSzPts val="1400"/>
              <a:buFont typeface="Arial"/>
              <a:buNone/>
              <a:defRPr sz="1400" b="0" i="0" u="none" strike="noStrike" cap="none">
                <a:solidFill>
                  <a:schemeClr val="accent4"/>
                </a:solidFill>
                <a:latin typeface="Arial"/>
                <a:ea typeface="Arial"/>
                <a:cs typeface="Arial"/>
                <a:sym typeface="Arial"/>
              </a:defRPr>
            </a:lvl1pPr>
            <a:lvl2pPr marL="914400" marR="0" lvl="1" indent="-228600" algn="l" rtl="0">
              <a:lnSpc>
                <a:spcPct val="113000"/>
              </a:lnSpc>
              <a:spcBef>
                <a:spcPts val="80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2pPr>
            <a:lvl3pPr marL="1371600" marR="0" lvl="2" indent="-228600" algn="l" rtl="0">
              <a:lnSpc>
                <a:spcPct val="113000"/>
              </a:lnSpc>
              <a:spcBef>
                <a:spcPts val="80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3pPr>
            <a:lvl4pPr marL="1828800" marR="0" lvl="3" indent="-228600" algn="l" rtl="0">
              <a:lnSpc>
                <a:spcPct val="113000"/>
              </a:lnSpc>
              <a:spcBef>
                <a:spcPts val="800"/>
              </a:spcBef>
              <a:spcAft>
                <a:spcPts val="0"/>
              </a:spcAft>
              <a:buClr>
                <a:schemeClr val="accent1"/>
              </a:buClr>
              <a:buSzPts val="1600"/>
              <a:buFont typeface="Arial"/>
              <a:buNone/>
              <a:defRPr sz="1600" b="1" i="0" u="none" strike="noStrike" cap="none">
                <a:solidFill>
                  <a:schemeClr val="accent1"/>
                </a:solidFill>
                <a:latin typeface="Arial"/>
                <a:ea typeface="Arial"/>
                <a:cs typeface="Arial"/>
                <a:sym typeface="Arial"/>
              </a:defRPr>
            </a:lvl4pPr>
            <a:lvl5pPr marL="2286000" marR="0" lvl="4" indent="-228600" algn="l" rtl="0">
              <a:lnSpc>
                <a:spcPct val="113000"/>
              </a:lnSpc>
              <a:spcBef>
                <a:spcPts val="800"/>
              </a:spcBef>
              <a:spcAft>
                <a:spcPts val="0"/>
              </a:spcAft>
              <a:buClr>
                <a:schemeClr val="accent1"/>
              </a:buClr>
              <a:buSzPts val="1600"/>
              <a:buFont typeface="Arial"/>
              <a:buNone/>
              <a:defRPr sz="1600" b="1" i="0" u="none" strike="noStrike" cap="none">
                <a:solidFill>
                  <a:schemeClr val="accent1"/>
                </a:solidFill>
                <a:latin typeface="Arial"/>
                <a:ea typeface="Arial"/>
                <a:cs typeface="Arial"/>
                <a:sym typeface="Arial"/>
              </a:defRPr>
            </a:lvl5pPr>
            <a:lvl6pPr marL="2743200" marR="0" lvl="5"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6pPr>
            <a:lvl7pPr marL="3200400" marR="0" lvl="6"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7pPr>
            <a:lvl8pPr marL="3657600" marR="0" lvl="7"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8pPr>
            <a:lvl9pPr marL="4114800" marR="0" lvl="8"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9pPr>
          </a:lstStyle>
          <a:p>
            <a:endParaRPr/>
          </a:p>
        </p:txBody>
      </p:sp>
      <p:sp>
        <p:nvSpPr>
          <p:cNvPr id="45" name="Shape 45"/>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228600" algn="l" rtl="0">
              <a:lnSpc>
                <a:spcPct val="113000"/>
              </a:lnSpc>
              <a:spcBef>
                <a:spcPts val="800"/>
              </a:spcBef>
              <a:spcAft>
                <a:spcPts val="0"/>
              </a:spcAft>
              <a:buClr>
                <a:schemeClr val="lt1"/>
              </a:buClr>
              <a:buSzPts val="2200"/>
              <a:buFont typeface="Arial"/>
              <a:buNone/>
              <a:defRPr sz="2200" b="0" i="0" u="none" strike="noStrike" cap="none">
                <a:solidFill>
                  <a:schemeClr val="lt1"/>
                </a:solidFill>
                <a:latin typeface="Arial"/>
                <a:ea typeface="Arial"/>
                <a:cs typeface="Arial"/>
                <a:sym typeface="Arial"/>
              </a:defRPr>
            </a:lvl1pPr>
            <a:lvl2pPr marL="914400" marR="0" lvl="1"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L="1371600" marR="0" lvl="2"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46" name="Shape 46"/>
          <p:cNvSpPr txBox="1">
            <a:spLocks noGrp="1"/>
          </p:cNvSpPr>
          <p:nvPr>
            <p:ph type="ftr" idx="11"/>
          </p:nvPr>
        </p:nvSpPr>
        <p:spPr>
          <a:xfrm>
            <a:off x="7928904" y="6513308"/>
            <a:ext cx="4114800" cy="365125"/>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b="0" i="0" u="none" strike="noStrike" cap="none">
                <a:solidFill>
                  <a:srgbClr val="AFAFA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47" name="Shape 47"/>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1" i="0" u="none" strike="noStrike" cap="none">
                <a:solidFill>
                  <a:srgbClr val="AFAFAF"/>
                </a:solidFill>
                <a:latin typeface="Arial"/>
                <a:ea typeface="Arial"/>
                <a:cs typeface="Arial"/>
                <a:sym typeface="Arial"/>
              </a:defRPr>
            </a:lvl1pPr>
            <a:lvl2pPr marL="0" marR="0" lvl="1" indent="0" algn="r" rtl="0">
              <a:spcBef>
                <a:spcPts val="0"/>
              </a:spcBef>
              <a:buNone/>
              <a:defRPr sz="1000" b="1" i="0" u="none" strike="noStrike" cap="none">
                <a:solidFill>
                  <a:srgbClr val="AFAFAF"/>
                </a:solidFill>
                <a:latin typeface="Arial"/>
                <a:ea typeface="Arial"/>
                <a:cs typeface="Arial"/>
                <a:sym typeface="Arial"/>
              </a:defRPr>
            </a:lvl2pPr>
            <a:lvl3pPr marL="0" marR="0" lvl="2" indent="0" algn="r" rtl="0">
              <a:spcBef>
                <a:spcPts val="0"/>
              </a:spcBef>
              <a:buNone/>
              <a:defRPr sz="1000" b="1" i="0" u="none" strike="noStrike" cap="none">
                <a:solidFill>
                  <a:srgbClr val="AFAFAF"/>
                </a:solidFill>
                <a:latin typeface="Arial"/>
                <a:ea typeface="Arial"/>
                <a:cs typeface="Arial"/>
                <a:sym typeface="Arial"/>
              </a:defRPr>
            </a:lvl3pPr>
            <a:lvl4pPr marL="0" marR="0" lvl="3" indent="0" algn="r" rtl="0">
              <a:spcBef>
                <a:spcPts val="0"/>
              </a:spcBef>
              <a:buNone/>
              <a:defRPr sz="1000" b="1" i="0" u="none" strike="noStrike" cap="none">
                <a:solidFill>
                  <a:srgbClr val="AFAFAF"/>
                </a:solidFill>
                <a:latin typeface="Arial"/>
                <a:ea typeface="Arial"/>
                <a:cs typeface="Arial"/>
                <a:sym typeface="Arial"/>
              </a:defRPr>
            </a:lvl4pPr>
            <a:lvl5pPr marL="0" marR="0" lvl="4" indent="0" algn="r" rtl="0">
              <a:spcBef>
                <a:spcPts val="0"/>
              </a:spcBef>
              <a:buNone/>
              <a:defRPr sz="1000" b="1" i="0" u="none" strike="noStrike" cap="none">
                <a:solidFill>
                  <a:srgbClr val="AFAFAF"/>
                </a:solidFill>
                <a:latin typeface="Arial"/>
                <a:ea typeface="Arial"/>
                <a:cs typeface="Arial"/>
                <a:sym typeface="Arial"/>
              </a:defRPr>
            </a:lvl5pPr>
            <a:lvl6pPr marL="0" marR="0" lvl="5" indent="0" algn="r" rtl="0">
              <a:spcBef>
                <a:spcPts val="0"/>
              </a:spcBef>
              <a:buNone/>
              <a:defRPr sz="1000" b="1" i="0" u="none" strike="noStrike" cap="none">
                <a:solidFill>
                  <a:srgbClr val="AFAFAF"/>
                </a:solidFill>
                <a:latin typeface="Arial"/>
                <a:ea typeface="Arial"/>
                <a:cs typeface="Arial"/>
                <a:sym typeface="Arial"/>
              </a:defRPr>
            </a:lvl6pPr>
            <a:lvl7pPr marL="0" marR="0" lvl="6" indent="0" algn="r" rtl="0">
              <a:spcBef>
                <a:spcPts val="0"/>
              </a:spcBef>
              <a:buNone/>
              <a:defRPr sz="1000" b="1" i="0" u="none" strike="noStrike" cap="none">
                <a:solidFill>
                  <a:srgbClr val="AFAFAF"/>
                </a:solidFill>
                <a:latin typeface="Arial"/>
                <a:ea typeface="Arial"/>
                <a:cs typeface="Arial"/>
                <a:sym typeface="Arial"/>
              </a:defRPr>
            </a:lvl7pPr>
            <a:lvl8pPr marL="0" marR="0" lvl="7" indent="0" algn="r" rtl="0">
              <a:spcBef>
                <a:spcPts val="0"/>
              </a:spcBef>
              <a:buNone/>
              <a:defRPr sz="1000" b="1" i="0" u="none" strike="noStrike" cap="none">
                <a:solidFill>
                  <a:srgbClr val="AFAFAF"/>
                </a:solidFill>
                <a:latin typeface="Arial"/>
                <a:ea typeface="Arial"/>
                <a:cs typeface="Arial"/>
                <a:sym typeface="Arial"/>
              </a:defRPr>
            </a:lvl8pPr>
            <a:lvl9pPr marL="0" marR="0" lvl="8" indent="0" algn="r" rtl="0">
              <a:spcBef>
                <a:spcPts val="0"/>
              </a:spcBef>
              <a:buNone/>
              <a:defRPr sz="1000" b="1" i="0" u="none" strike="noStrike" cap="none">
                <a:solidFill>
                  <a:srgbClr val="AFAFA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solidFill>
          <a:schemeClr val="dk2"/>
        </a:solidFill>
        <a:effectLst/>
      </p:bgPr>
    </p:bg>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839788" y="1189470"/>
            <a:ext cx="3932237" cy="86793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rgbClr val="C5093B"/>
              </a:buClr>
              <a:buSzPts val="2800"/>
              <a:buFont typeface="Arial"/>
              <a:buNone/>
              <a:defRPr sz="2800" b="0" i="0" u="none" strike="noStrike" cap="none">
                <a:solidFill>
                  <a:srgbClr val="C5093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Shape 50"/>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228600" algn="l" rtl="0">
              <a:lnSpc>
                <a:spcPct val="113000"/>
              </a:lnSpc>
              <a:spcBef>
                <a:spcPts val="800"/>
              </a:spcBef>
              <a:spcAft>
                <a:spcPts val="0"/>
              </a:spcAft>
              <a:buClr>
                <a:schemeClr val="lt1"/>
              </a:buClr>
              <a:buSzPts val="2200"/>
              <a:buFont typeface="Arial"/>
              <a:buNone/>
              <a:defRPr sz="2200" b="0" i="0" u="none" strike="noStrike" cap="none">
                <a:solidFill>
                  <a:schemeClr val="lt1"/>
                </a:solidFill>
                <a:latin typeface="Arial"/>
                <a:ea typeface="Arial"/>
                <a:cs typeface="Arial"/>
                <a:sym typeface="Arial"/>
              </a:defRPr>
            </a:lvl1pPr>
            <a:lvl2pPr marL="914400" marR="0" lvl="1"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L="1371600" marR="0" lvl="2"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51" name="Shape 51"/>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rtl="0">
              <a:lnSpc>
                <a:spcPct val="113000"/>
              </a:lnSpc>
              <a:spcBef>
                <a:spcPts val="80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2pPr>
            <a:lvl3pPr marL="1371600" marR="0" lvl="2" indent="-228600" algn="l" rtl="0">
              <a:lnSpc>
                <a:spcPct val="113000"/>
              </a:lnSpc>
              <a:spcBef>
                <a:spcPts val="8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1828800" marR="0" lvl="3" indent="-228600" algn="l" rtl="0">
              <a:lnSpc>
                <a:spcPct val="113000"/>
              </a:lnSpc>
              <a:spcBef>
                <a:spcPts val="80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4pPr>
            <a:lvl5pPr marL="2286000" marR="0" lvl="4" indent="-228600" algn="l" rtl="0">
              <a:lnSpc>
                <a:spcPct val="113000"/>
              </a:lnSpc>
              <a:spcBef>
                <a:spcPts val="80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5pPr>
            <a:lvl6pPr marL="2743200" marR="0" lvl="5"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6pPr>
            <a:lvl7pPr marL="3200400" marR="0" lvl="6"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7pPr>
            <a:lvl8pPr marL="3657600" marR="0" lvl="7"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8pPr>
            <a:lvl9pPr marL="4114800" marR="0" lvl="8"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9pPr>
          </a:lstStyle>
          <a:p>
            <a:endParaRPr/>
          </a:p>
        </p:txBody>
      </p:sp>
      <p:sp>
        <p:nvSpPr>
          <p:cNvPr id="52" name="Shape 52"/>
          <p:cNvSpPr txBox="1">
            <a:spLocks noGrp="1"/>
          </p:cNvSpPr>
          <p:nvPr>
            <p:ph type="ftr" idx="11"/>
          </p:nvPr>
        </p:nvSpPr>
        <p:spPr>
          <a:xfrm>
            <a:off x="7928904" y="6513308"/>
            <a:ext cx="4114800" cy="365125"/>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b="0" i="0" u="none" strike="noStrike" cap="none">
                <a:solidFill>
                  <a:srgbClr val="AFAFA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3" name="Shape 53"/>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1" i="0" u="none" strike="noStrike" cap="none">
                <a:solidFill>
                  <a:srgbClr val="AFAFAF"/>
                </a:solidFill>
                <a:latin typeface="Arial"/>
                <a:ea typeface="Arial"/>
                <a:cs typeface="Arial"/>
                <a:sym typeface="Arial"/>
              </a:defRPr>
            </a:lvl1pPr>
            <a:lvl2pPr marL="0" marR="0" lvl="1" indent="0" algn="r" rtl="0">
              <a:spcBef>
                <a:spcPts val="0"/>
              </a:spcBef>
              <a:buNone/>
              <a:defRPr sz="1000" b="1" i="0" u="none" strike="noStrike" cap="none">
                <a:solidFill>
                  <a:srgbClr val="AFAFAF"/>
                </a:solidFill>
                <a:latin typeface="Arial"/>
                <a:ea typeface="Arial"/>
                <a:cs typeface="Arial"/>
                <a:sym typeface="Arial"/>
              </a:defRPr>
            </a:lvl2pPr>
            <a:lvl3pPr marL="0" marR="0" lvl="2" indent="0" algn="r" rtl="0">
              <a:spcBef>
                <a:spcPts val="0"/>
              </a:spcBef>
              <a:buNone/>
              <a:defRPr sz="1000" b="1" i="0" u="none" strike="noStrike" cap="none">
                <a:solidFill>
                  <a:srgbClr val="AFAFAF"/>
                </a:solidFill>
                <a:latin typeface="Arial"/>
                <a:ea typeface="Arial"/>
                <a:cs typeface="Arial"/>
                <a:sym typeface="Arial"/>
              </a:defRPr>
            </a:lvl3pPr>
            <a:lvl4pPr marL="0" marR="0" lvl="3" indent="0" algn="r" rtl="0">
              <a:spcBef>
                <a:spcPts val="0"/>
              </a:spcBef>
              <a:buNone/>
              <a:defRPr sz="1000" b="1" i="0" u="none" strike="noStrike" cap="none">
                <a:solidFill>
                  <a:srgbClr val="AFAFAF"/>
                </a:solidFill>
                <a:latin typeface="Arial"/>
                <a:ea typeface="Arial"/>
                <a:cs typeface="Arial"/>
                <a:sym typeface="Arial"/>
              </a:defRPr>
            </a:lvl4pPr>
            <a:lvl5pPr marL="0" marR="0" lvl="4" indent="0" algn="r" rtl="0">
              <a:spcBef>
                <a:spcPts val="0"/>
              </a:spcBef>
              <a:buNone/>
              <a:defRPr sz="1000" b="1" i="0" u="none" strike="noStrike" cap="none">
                <a:solidFill>
                  <a:srgbClr val="AFAFAF"/>
                </a:solidFill>
                <a:latin typeface="Arial"/>
                <a:ea typeface="Arial"/>
                <a:cs typeface="Arial"/>
                <a:sym typeface="Arial"/>
              </a:defRPr>
            </a:lvl5pPr>
            <a:lvl6pPr marL="0" marR="0" lvl="5" indent="0" algn="r" rtl="0">
              <a:spcBef>
                <a:spcPts val="0"/>
              </a:spcBef>
              <a:buNone/>
              <a:defRPr sz="1000" b="1" i="0" u="none" strike="noStrike" cap="none">
                <a:solidFill>
                  <a:srgbClr val="AFAFAF"/>
                </a:solidFill>
                <a:latin typeface="Arial"/>
                <a:ea typeface="Arial"/>
                <a:cs typeface="Arial"/>
                <a:sym typeface="Arial"/>
              </a:defRPr>
            </a:lvl6pPr>
            <a:lvl7pPr marL="0" marR="0" lvl="6" indent="0" algn="r" rtl="0">
              <a:spcBef>
                <a:spcPts val="0"/>
              </a:spcBef>
              <a:buNone/>
              <a:defRPr sz="1000" b="1" i="0" u="none" strike="noStrike" cap="none">
                <a:solidFill>
                  <a:srgbClr val="AFAFAF"/>
                </a:solidFill>
                <a:latin typeface="Arial"/>
                <a:ea typeface="Arial"/>
                <a:cs typeface="Arial"/>
                <a:sym typeface="Arial"/>
              </a:defRPr>
            </a:lvl7pPr>
            <a:lvl8pPr marL="0" marR="0" lvl="7" indent="0" algn="r" rtl="0">
              <a:spcBef>
                <a:spcPts val="0"/>
              </a:spcBef>
              <a:buNone/>
              <a:defRPr sz="1000" b="1" i="0" u="none" strike="noStrike" cap="none">
                <a:solidFill>
                  <a:srgbClr val="AFAFAF"/>
                </a:solidFill>
                <a:latin typeface="Arial"/>
                <a:ea typeface="Arial"/>
                <a:cs typeface="Arial"/>
                <a:sym typeface="Arial"/>
              </a:defRPr>
            </a:lvl8pPr>
            <a:lvl9pPr marL="0" marR="0" lvl="8" indent="0" algn="r" rtl="0">
              <a:spcBef>
                <a:spcPts val="0"/>
              </a:spcBef>
              <a:buNone/>
              <a:defRPr sz="1000" b="1" i="0" u="none" strike="noStrike" cap="none">
                <a:solidFill>
                  <a:srgbClr val="AFAFA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838200" y="365125"/>
            <a:ext cx="10515600" cy="480131"/>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C5093B"/>
              </a:buClr>
              <a:buSzPts val="2800"/>
              <a:buFont typeface="Arial"/>
              <a:buNone/>
              <a:defRPr sz="2800" b="0" i="0" u="none" strike="noStrike" cap="none">
                <a:solidFill>
                  <a:srgbClr val="C5093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Shape 56"/>
          <p:cNvSpPr txBox="1">
            <a:spLocks noGrp="1"/>
          </p:cNvSpPr>
          <p:nvPr>
            <p:ph type="ftr" idx="11"/>
          </p:nvPr>
        </p:nvSpPr>
        <p:spPr>
          <a:xfrm>
            <a:off x="7928904" y="6513308"/>
            <a:ext cx="4114800" cy="365125"/>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b="0" i="0" u="none" strike="noStrike" cap="none">
                <a:solidFill>
                  <a:srgbClr val="AFAFA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7" name="Shape 57"/>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1" i="0" u="none" strike="noStrike" cap="none">
                <a:solidFill>
                  <a:srgbClr val="AFAFAF"/>
                </a:solidFill>
                <a:latin typeface="Arial"/>
                <a:ea typeface="Arial"/>
                <a:cs typeface="Arial"/>
                <a:sym typeface="Arial"/>
              </a:defRPr>
            </a:lvl1pPr>
            <a:lvl2pPr marL="0" marR="0" lvl="1" indent="0" algn="r" rtl="0">
              <a:spcBef>
                <a:spcPts val="0"/>
              </a:spcBef>
              <a:buNone/>
              <a:defRPr sz="1000" b="1" i="0" u="none" strike="noStrike" cap="none">
                <a:solidFill>
                  <a:srgbClr val="AFAFAF"/>
                </a:solidFill>
                <a:latin typeface="Arial"/>
                <a:ea typeface="Arial"/>
                <a:cs typeface="Arial"/>
                <a:sym typeface="Arial"/>
              </a:defRPr>
            </a:lvl2pPr>
            <a:lvl3pPr marL="0" marR="0" lvl="2" indent="0" algn="r" rtl="0">
              <a:spcBef>
                <a:spcPts val="0"/>
              </a:spcBef>
              <a:buNone/>
              <a:defRPr sz="1000" b="1" i="0" u="none" strike="noStrike" cap="none">
                <a:solidFill>
                  <a:srgbClr val="AFAFAF"/>
                </a:solidFill>
                <a:latin typeface="Arial"/>
                <a:ea typeface="Arial"/>
                <a:cs typeface="Arial"/>
                <a:sym typeface="Arial"/>
              </a:defRPr>
            </a:lvl3pPr>
            <a:lvl4pPr marL="0" marR="0" lvl="3" indent="0" algn="r" rtl="0">
              <a:spcBef>
                <a:spcPts val="0"/>
              </a:spcBef>
              <a:buNone/>
              <a:defRPr sz="1000" b="1" i="0" u="none" strike="noStrike" cap="none">
                <a:solidFill>
                  <a:srgbClr val="AFAFAF"/>
                </a:solidFill>
                <a:latin typeface="Arial"/>
                <a:ea typeface="Arial"/>
                <a:cs typeface="Arial"/>
                <a:sym typeface="Arial"/>
              </a:defRPr>
            </a:lvl4pPr>
            <a:lvl5pPr marL="0" marR="0" lvl="4" indent="0" algn="r" rtl="0">
              <a:spcBef>
                <a:spcPts val="0"/>
              </a:spcBef>
              <a:buNone/>
              <a:defRPr sz="1000" b="1" i="0" u="none" strike="noStrike" cap="none">
                <a:solidFill>
                  <a:srgbClr val="AFAFAF"/>
                </a:solidFill>
                <a:latin typeface="Arial"/>
                <a:ea typeface="Arial"/>
                <a:cs typeface="Arial"/>
                <a:sym typeface="Arial"/>
              </a:defRPr>
            </a:lvl5pPr>
            <a:lvl6pPr marL="0" marR="0" lvl="5" indent="0" algn="r" rtl="0">
              <a:spcBef>
                <a:spcPts val="0"/>
              </a:spcBef>
              <a:buNone/>
              <a:defRPr sz="1000" b="1" i="0" u="none" strike="noStrike" cap="none">
                <a:solidFill>
                  <a:srgbClr val="AFAFAF"/>
                </a:solidFill>
                <a:latin typeface="Arial"/>
                <a:ea typeface="Arial"/>
                <a:cs typeface="Arial"/>
                <a:sym typeface="Arial"/>
              </a:defRPr>
            </a:lvl6pPr>
            <a:lvl7pPr marL="0" marR="0" lvl="6" indent="0" algn="r" rtl="0">
              <a:spcBef>
                <a:spcPts val="0"/>
              </a:spcBef>
              <a:buNone/>
              <a:defRPr sz="1000" b="1" i="0" u="none" strike="noStrike" cap="none">
                <a:solidFill>
                  <a:srgbClr val="AFAFAF"/>
                </a:solidFill>
                <a:latin typeface="Arial"/>
                <a:ea typeface="Arial"/>
                <a:cs typeface="Arial"/>
                <a:sym typeface="Arial"/>
              </a:defRPr>
            </a:lvl7pPr>
            <a:lvl8pPr marL="0" marR="0" lvl="7" indent="0" algn="r" rtl="0">
              <a:spcBef>
                <a:spcPts val="0"/>
              </a:spcBef>
              <a:buNone/>
              <a:defRPr sz="1000" b="1" i="0" u="none" strike="noStrike" cap="none">
                <a:solidFill>
                  <a:srgbClr val="AFAFAF"/>
                </a:solidFill>
                <a:latin typeface="Arial"/>
                <a:ea typeface="Arial"/>
                <a:cs typeface="Arial"/>
                <a:sym typeface="Arial"/>
              </a:defRPr>
            </a:lvl8pPr>
            <a:lvl9pPr marL="0" marR="0" lvl="8" indent="0" algn="r" rtl="0">
              <a:spcBef>
                <a:spcPts val="0"/>
              </a:spcBef>
              <a:buNone/>
              <a:defRPr sz="1000" b="1" i="0" u="none" strike="noStrike" cap="none">
                <a:solidFill>
                  <a:srgbClr val="AFAFA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o Title">
  <p:cSld name="No Title">
    <p:bg>
      <p:bgPr>
        <a:solidFill>
          <a:schemeClr val="dk2"/>
        </a:solidFill>
        <a:effectLst/>
      </p:bgPr>
    </p:bg>
    <p:spTree>
      <p:nvGrpSpPr>
        <p:cNvPr id="1" name="Shape 58"/>
        <p:cNvGrpSpPr/>
        <p:nvPr/>
      </p:nvGrpSpPr>
      <p:grpSpPr>
        <a:xfrm>
          <a:off x="0" y="0"/>
          <a:ext cx="0" cy="0"/>
          <a:chOff x="0" y="0"/>
          <a:chExt cx="0" cy="0"/>
        </a:xfrm>
      </p:grpSpPr>
      <p:sp>
        <p:nvSpPr>
          <p:cNvPr id="59" name="Shape 59"/>
          <p:cNvSpPr txBox="1">
            <a:spLocks noGrp="1"/>
          </p:cNvSpPr>
          <p:nvPr>
            <p:ph type="body" idx="1"/>
          </p:nvPr>
        </p:nvSpPr>
        <p:spPr>
          <a:xfrm>
            <a:off x="838200" y="365125"/>
            <a:ext cx="10515600" cy="4351338"/>
          </a:xfrm>
          <a:prstGeom prst="rect">
            <a:avLst/>
          </a:prstGeom>
          <a:noFill/>
          <a:ln>
            <a:noFill/>
          </a:ln>
        </p:spPr>
        <p:txBody>
          <a:bodyPr spcFirstLastPara="1" wrap="square" lIns="91425" tIns="91425" rIns="91425" bIns="91425" anchor="t" anchorCtr="0"/>
          <a:lstStyle>
            <a:lvl1pPr marL="457200" marR="0" lvl="0" indent="-228600" algn="l" rtl="0">
              <a:lnSpc>
                <a:spcPct val="113000"/>
              </a:lnSpc>
              <a:spcBef>
                <a:spcPts val="800"/>
              </a:spcBef>
              <a:spcAft>
                <a:spcPts val="0"/>
              </a:spcAft>
              <a:buClr>
                <a:schemeClr val="lt1"/>
              </a:buClr>
              <a:buSzPts val="2200"/>
              <a:buFont typeface="Arial"/>
              <a:buNone/>
              <a:defRPr sz="2200" b="0" i="0" u="none" strike="noStrike" cap="none">
                <a:solidFill>
                  <a:schemeClr val="lt1"/>
                </a:solidFill>
                <a:latin typeface="Arial"/>
                <a:ea typeface="Arial"/>
                <a:cs typeface="Arial"/>
                <a:sym typeface="Arial"/>
              </a:defRPr>
            </a:lvl1pPr>
            <a:lvl2pPr marL="914400" marR="0" lvl="1"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L="1371600" marR="0" lvl="2"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rtl="0">
              <a:lnSpc>
                <a:spcPct val="113000"/>
              </a:lnSpc>
              <a:spcBef>
                <a:spcPts val="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60" name="Shape 60"/>
          <p:cNvSpPr txBox="1">
            <a:spLocks noGrp="1"/>
          </p:cNvSpPr>
          <p:nvPr>
            <p:ph type="ftr" idx="11"/>
          </p:nvPr>
        </p:nvSpPr>
        <p:spPr>
          <a:xfrm>
            <a:off x="7928904" y="6513308"/>
            <a:ext cx="4114800" cy="365125"/>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b="0" i="0" u="none" strike="noStrike" cap="none">
                <a:solidFill>
                  <a:srgbClr val="AFAFA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1" name="Shape 61"/>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1" i="0" u="none" strike="noStrike" cap="none">
                <a:solidFill>
                  <a:srgbClr val="AFAFAF"/>
                </a:solidFill>
                <a:latin typeface="Arial"/>
                <a:ea typeface="Arial"/>
                <a:cs typeface="Arial"/>
                <a:sym typeface="Arial"/>
              </a:defRPr>
            </a:lvl1pPr>
            <a:lvl2pPr marL="0" marR="0" lvl="1" indent="0" algn="r" rtl="0">
              <a:spcBef>
                <a:spcPts val="0"/>
              </a:spcBef>
              <a:buNone/>
              <a:defRPr sz="1000" b="1" i="0" u="none" strike="noStrike" cap="none">
                <a:solidFill>
                  <a:srgbClr val="AFAFAF"/>
                </a:solidFill>
                <a:latin typeface="Arial"/>
                <a:ea typeface="Arial"/>
                <a:cs typeface="Arial"/>
                <a:sym typeface="Arial"/>
              </a:defRPr>
            </a:lvl2pPr>
            <a:lvl3pPr marL="0" marR="0" lvl="2" indent="0" algn="r" rtl="0">
              <a:spcBef>
                <a:spcPts val="0"/>
              </a:spcBef>
              <a:buNone/>
              <a:defRPr sz="1000" b="1" i="0" u="none" strike="noStrike" cap="none">
                <a:solidFill>
                  <a:srgbClr val="AFAFAF"/>
                </a:solidFill>
                <a:latin typeface="Arial"/>
                <a:ea typeface="Arial"/>
                <a:cs typeface="Arial"/>
                <a:sym typeface="Arial"/>
              </a:defRPr>
            </a:lvl3pPr>
            <a:lvl4pPr marL="0" marR="0" lvl="3" indent="0" algn="r" rtl="0">
              <a:spcBef>
                <a:spcPts val="0"/>
              </a:spcBef>
              <a:buNone/>
              <a:defRPr sz="1000" b="1" i="0" u="none" strike="noStrike" cap="none">
                <a:solidFill>
                  <a:srgbClr val="AFAFAF"/>
                </a:solidFill>
                <a:latin typeface="Arial"/>
                <a:ea typeface="Arial"/>
                <a:cs typeface="Arial"/>
                <a:sym typeface="Arial"/>
              </a:defRPr>
            </a:lvl4pPr>
            <a:lvl5pPr marL="0" marR="0" lvl="4" indent="0" algn="r" rtl="0">
              <a:spcBef>
                <a:spcPts val="0"/>
              </a:spcBef>
              <a:buNone/>
              <a:defRPr sz="1000" b="1" i="0" u="none" strike="noStrike" cap="none">
                <a:solidFill>
                  <a:srgbClr val="AFAFAF"/>
                </a:solidFill>
                <a:latin typeface="Arial"/>
                <a:ea typeface="Arial"/>
                <a:cs typeface="Arial"/>
                <a:sym typeface="Arial"/>
              </a:defRPr>
            </a:lvl5pPr>
            <a:lvl6pPr marL="0" marR="0" lvl="5" indent="0" algn="r" rtl="0">
              <a:spcBef>
                <a:spcPts val="0"/>
              </a:spcBef>
              <a:buNone/>
              <a:defRPr sz="1000" b="1" i="0" u="none" strike="noStrike" cap="none">
                <a:solidFill>
                  <a:srgbClr val="AFAFAF"/>
                </a:solidFill>
                <a:latin typeface="Arial"/>
                <a:ea typeface="Arial"/>
                <a:cs typeface="Arial"/>
                <a:sym typeface="Arial"/>
              </a:defRPr>
            </a:lvl6pPr>
            <a:lvl7pPr marL="0" marR="0" lvl="6" indent="0" algn="r" rtl="0">
              <a:spcBef>
                <a:spcPts val="0"/>
              </a:spcBef>
              <a:buNone/>
              <a:defRPr sz="1000" b="1" i="0" u="none" strike="noStrike" cap="none">
                <a:solidFill>
                  <a:srgbClr val="AFAFAF"/>
                </a:solidFill>
                <a:latin typeface="Arial"/>
                <a:ea typeface="Arial"/>
                <a:cs typeface="Arial"/>
                <a:sym typeface="Arial"/>
              </a:defRPr>
            </a:lvl7pPr>
            <a:lvl8pPr marL="0" marR="0" lvl="7" indent="0" algn="r" rtl="0">
              <a:spcBef>
                <a:spcPts val="0"/>
              </a:spcBef>
              <a:buNone/>
              <a:defRPr sz="1000" b="1" i="0" u="none" strike="noStrike" cap="none">
                <a:solidFill>
                  <a:srgbClr val="AFAFAF"/>
                </a:solidFill>
                <a:latin typeface="Arial"/>
                <a:ea typeface="Arial"/>
                <a:cs typeface="Arial"/>
                <a:sym typeface="Arial"/>
              </a:defRPr>
            </a:lvl8pPr>
            <a:lvl9pPr marL="0" marR="0" lvl="8" indent="0" algn="r" rtl="0">
              <a:spcBef>
                <a:spcPts val="0"/>
              </a:spcBef>
              <a:buNone/>
              <a:defRPr sz="1000" b="1" i="0" u="none" strike="noStrike" cap="none">
                <a:solidFill>
                  <a:srgbClr val="AFAFA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ull Image with Text">
  <p:cSld name="Full Image with Text">
    <p:bg>
      <p:bgPr>
        <a:solidFill>
          <a:schemeClr val="dk2"/>
        </a:solidFill>
        <a:effectLst/>
      </p:bgPr>
    </p:bg>
    <p:spTree>
      <p:nvGrpSpPr>
        <p:cNvPr id="1" name="Shape 62"/>
        <p:cNvGrpSpPr/>
        <p:nvPr/>
      </p:nvGrpSpPr>
      <p:grpSpPr>
        <a:xfrm>
          <a:off x="0" y="0"/>
          <a:ext cx="0" cy="0"/>
          <a:chOff x="0" y="0"/>
          <a:chExt cx="0" cy="0"/>
        </a:xfrm>
      </p:grpSpPr>
      <p:sp>
        <p:nvSpPr>
          <p:cNvPr id="63" name="Shape 63"/>
          <p:cNvSpPr txBox="1">
            <a:spLocks noGrp="1"/>
          </p:cNvSpPr>
          <p:nvPr>
            <p:ph type="ftr" idx="11"/>
          </p:nvPr>
        </p:nvSpPr>
        <p:spPr>
          <a:xfrm>
            <a:off x="7928904" y="6513308"/>
            <a:ext cx="4114800" cy="365125"/>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b="0" i="0" u="none" strike="noStrike" cap="none">
                <a:solidFill>
                  <a:srgbClr val="AFAFA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1" i="0" u="none" strike="noStrike" cap="none">
                <a:solidFill>
                  <a:srgbClr val="AFAFAF"/>
                </a:solidFill>
                <a:latin typeface="Arial"/>
                <a:ea typeface="Arial"/>
                <a:cs typeface="Arial"/>
                <a:sym typeface="Arial"/>
              </a:defRPr>
            </a:lvl1pPr>
            <a:lvl2pPr marL="0" marR="0" lvl="1" indent="0" algn="r" rtl="0">
              <a:spcBef>
                <a:spcPts val="0"/>
              </a:spcBef>
              <a:buNone/>
              <a:defRPr sz="1000" b="1" i="0" u="none" strike="noStrike" cap="none">
                <a:solidFill>
                  <a:srgbClr val="AFAFAF"/>
                </a:solidFill>
                <a:latin typeface="Arial"/>
                <a:ea typeface="Arial"/>
                <a:cs typeface="Arial"/>
                <a:sym typeface="Arial"/>
              </a:defRPr>
            </a:lvl2pPr>
            <a:lvl3pPr marL="0" marR="0" lvl="2" indent="0" algn="r" rtl="0">
              <a:spcBef>
                <a:spcPts val="0"/>
              </a:spcBef>
              <a:buNone/>
              <a:defRPr sz="1000" b="1" i="0" u="none" strike="noStrike" cap="none">
                <a:solidFill>
                  <a:srgbClr val="AFAFAF"/>
                </a:solidFill>
                <a:latin typeface="Arial"/>
                <a:ea typeface="Arial"/>
                <a:cs typeface="Arial"/>
                <a:sym typeface="Arial"/>
              </a:defRPr>
            </a:lvl3pPr>
            <a:lvl4pPr marL="0" marR="0" lvl="3" indent="0" algn="r" rtl="0">
              <a:spcBef>
                <a:spcPts val="0"/>
              </a:spcBef>
              <a:buNone/>
              <a:defRPr sz="1000" b="1" i="0" u="none" strike="noStrike" cap="none">
                <a:solidFill>
                  <a:srgbClr val="AFAFAF"/>
                </a:solidFill>
                <a:latin typeface="Arial"/>
                <a:ea typeface="Arial"/>
                <a:cs typeface="Arial"/>
                <a:sym typeface="Arial"/>
              </a:defRPr>
            </a:lvl4pPr>
            <a:lvl5pPr marL="0" marR="0" lvl="4" indent="0" algn="r" rtl="0">
              <a:spcBef>
                <a:spcPts val="0"/>
              </a:spcBef>
              <a:buNone/>
              <a:defRPr sz="1000" b="1" i="0" u="none" strike="noStrike" cap="none">
                <a:solidFill>
                  <a:srgbClr val="AFAFAF"/>
                </a:solidFill>
                <a:latin typeface="Arial"/>
                <a:ea typeface="Arial"/>
                <a:cs typeface="Arial"/>
                <a:sym typeface="Arial"/>
              </a:defRPr>
            </a:lvl5pPr>
            <a:lvl6pPr marL="0" marR="0" lvl="5" indent="0" algn="r" rtl="0">
              <a:spcBef>
                <a:spcPts val="0"/>
              </a:spcBef>
              <a:buNone/>
              <a:defRPr sz="1000" b="1" i="0" u="none" strike="noStrike" cap="none">
                <a:solidFill>
                  <a:srgbClr val="AFAFAF"/>
                </a:solidFill>
                <a:latin typeface="Arial"/>
                <a:ea typeface="Arial"/>
                <a:cs typeface="Arial"/>
                <a:sym typeface="Arial"/>
              </a:defRPr>
            </a:lvl6pPr>
            <a:lvl7pPr marL="0" marR="0" lvl="6" indent="0" algn="r" rtl="0">
              <a:spcBef>
                <a:spcPts val="0"/>
              </a:spcBef>
              <a:buNone/>
              <a:defRPr sz="1000" b="1" i="0" u="none" strike="noStrike" cap="none">
                <a:solidFill>
                  <a:srgbClr val="AFAFAF"/>
                </a:solidFill>
                <a:latin typeface="Arial"/>
                <a:ea typeface="Arial"/>
                <a:cs typeface="Arial"/>
                <a:sym typeface="Arial"/>
              </a:defRPr>
            </a:lvl7pPr>
            <a:lvl8pPr marL="0" marR="0" lvl="7" indent="0" algn="r" rtl="0">
              <a:spcBef>
                <a:spcPts val="0"/>
              </a:spcBef>
              <a:buNone/>
              <a:defRPr sz="1000" b="1" i="0" u="none" strike="noStrike" cap="none">
                <a:solidFill>
                  <a:srgbClr val="AFAFAF"/>
                </a:solidFill>
                <a:latin typeface="Arial"/>
                <a:ea typeface="Arial"/>
                <a:cs typeface="Arial"/>
                <a:sym typeface="Arial"/>
              </a:defRPr>
            </a:lvl8pPr>
            <a:lvl9pPr marL="0" marR="0" lvl="8" indent="0" algn="r" rtl="0">
              <a:spcBef>
                <a:spcPts val="0"/>
              </a:spcBef>
              <a:buNone/>
              <a:defRPr sz="1000" b="1" i="0" u="none" strike="noStrike" cap="none">
                <a:solidFill>
                  <a:srgbClr val="AFAFA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
        <p:nvSpPr>
          <p:cNvPr id="65" name="Shape 65"/>
          <p:cNvSpPr>
            <a:spLocks noGrp="1"/>
          </p:cNvSpPr>
          <p:nvPr>
            <p:ph type="pic" idx="2"/>
          </p:nvPr>
        </p:nvSpPr>
        <p:spPr>
          <a:xfrm>
            <a:off x="0" y="0"/>
            <a:ext cx="12192000" cy="6858000"/>
          </a:xfrm>
          <a:prstGeom prst="rect">
            <a:avLst/>
          </a:prstGeom>
          <a:noFill/>
          <a:ln>
            <a:noFill/>
          </a:ln>
        </p:spPr>
        <p:txBody>
          <a:bodyPr spcFirstLastPara="1" wrap="square" lIns="91425" tIns="91425" rIns="91425" bIns="91425" anchor="t" anchorCtr="0"/>
          <a:lstStyle>
            <a:lvl1pPr marR="0" lvl="0" algn="l" rtl="0">
              <a:lnSpc>
                <a:spcPct val="113000"/>
              </a:lnSpc>
              <a:spcBef>
                <a:spcPts val="800"/>
              </a:spcBef>
              <a:spcAft>
                <a:spcPts val="0"/>
              </a:spcAft>
              <a:buClr>
                <a:srgbClr val="B9B5A8"/>
              </a:buClr>
              <a:buSzPts val="2200"/>
              <a:buFont typeface="Arial"/>
              <a:buNone/>
              <a:defRPr sz="2200" b="0" i="0" u="none" strike="noStrike" cap="none">
                <a:solidFill>
                  <a:srgbClr val="B9B5A8"/>
                </a:solidFill>
                <a:latin typeface="Arial"/>
                <a:ea typeface="Arial"/>
                <a:cs typeface="Arial"/>
                <a:sym typeface="Arial"/>
              </a:defRPr>
            </a:lvl1pPr>
            <a:lvl2pPr marR="0" lvl="1"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R="0" lvl="2"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3pPr>
            <a:lvl4pPr marR="0" lvl="3"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4pPr>
            <a:lvl5pPr marR="0" lvl="4"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5pPr>
            <a:lvl6pPr marR="0" lvl="5"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R="0" lvl="6"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R="0" lvl="7"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R="0" lvl="8"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66" name="Shape 66"/>
          <p:cNvSpPr txBox="1">
            <a:spLocks noGrp="1"/>
          </p:cNvSpPr>
          <p:nvPr>
            <p:ph type="body" idx="1"/>
          </p:nvPr>
        </p:nvSpPr>
        <p:spPr>
          <a:xfrm>
            <a:off x="629841" y="2057400"/>
            <a:ext cx="2949178" cy="3811588"/>
          </a:xfrm>
          <a:prstGeom prst="rect">
            <a:avLst/>
          </a:prstGeom>
          <a:solidFill>
            <a:schemeClr val="accent1">
              <a:alpha val="84705"/>
            </a:schemeClr>
          </a:solidFill>
          <a:ln>
            <a:noFill/>
          </a:ln>
        </p:spPr>
        <p:txBody>
          <a:bodyPr spcFirstLastPara="1" wrap="square" lIns="91425" tIns="91425" rIns="91425" bIns="91425" anchor="t" anchorCtr="0"/>
          <a:lstStyle>
            <a:lvl1pPr marL="457200" marR="0" lvl="0" indent="-228600" algn="l" rtl="0">
              <a:lnSpc>
                <a:spcPct val="113000"/>
              </a:lnSpc>
              <a:spcBef>
                <a:spcPts val="8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113000"/>
              </a:lnSpc>
              <a:spcBef>
                <a:spcPts val="80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2pPr>
            <a:lvl3pPr marL="1371600" marR="0" lvl="2" indent="-228600" algn="l" rtl="0">
              <a:lnSpc>
                <a:spcPct val="113000"/>
              </a:lnSpc>
              <a:spcBef>
                <a:spcPts val="8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1828800" marR="0" lvl="3" indent="-228600" algn="l" rtl="0">
              <a:lnSpc>
                <a:spcPct val="113000"/>
              </a:lnSpc>
              <a:spcBef>
                <a:spcPts val="80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4pPr>
            <a:lvl5pPr marL="2286000" marR="0" lvl="4" indent="-228600" algn="l" rtl="0">
              <a:lnSpc>
                <a:spcPct val="113000"/>
              </a:lnSpc>
              <a:spcBef>
                <a:spcPts val="800"/>
              </a:spcBef>
              <a:spcAft>
                <a:spcPts val="0"/>
              </a:spcAft>
              <a:buClr>
                <a:schemeClr val="accent1"/>
              </a:buClr>
              <a:buSzPts val="1000"/>
              <a:buFont typeface="Arial"/>
              <a:buNone/>
              <a:defRPr sz="1000" b="0" i="0" u="none" strike="noStrike" cap="none">
                <a:solidFill>
                  <a:schemeClr val="accent1"/>
                </a:solidFill>
                <a:latin typeface="Arial"/>
                <a:ea typeface="Arial"/>
                <a:cs typeface="Arial"/>
                <a:sym typeface="Arial"/>
              </a:defRPr>
            </a:lvl5pPr>
            <a:lvl6pPr marL="2743200" marR="0" lvl="5"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6pPr>
            <a:lvl7pPr marL="3200400" marR="0" lvl="6"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7pPr>
            <a:lvl8pPr marL="3657600" marR="0" lvl="7"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8pPr>
            <a:lvl9pPr marL="4114800" marR="0" lvl="8"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xEl>
                                              <p:pRg st="0" end="0"/>
                                            </p:txEl>
                                          </p:spTgt>
                                        </p:tgtEl>
                                        <p:attrNameLst>
                                          <p:attrName>style.visibility</p:attrName>
                                        </p:attrNameLst>
                                      </p:cBhvr>
                                      <p:to>
                                        <p:strVal val="visible"/>
                                      </p:to>
                                    </p:set>
                                    <p:animEffect transition="in" filter="fade">
                                      <p:cBhvr>
                                        <p:cTn id="7" dur="500"/>
                                        <p:tgtEl>
                                          <p:spTgt spid="6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6">
                                            <p:txEl>
                                              <p:pRg st="1" end="1"/>
                                            </p:txEl>
                                          </p:spTgt>
                                        </p:tgtEl>
                                        <p:attrNameLst>
                                          <p:attrName>style.visibility</p:attrName>
                                        </p:attrNameLst>
                                      </p:cBhvr>
                                      <p:to>
                                        <p:strVal val="visible"/>
                                      </p:to>
                                    </p:set>
                                    <p:animEffect transition="in" filter="fade">
                                      <p:cBhvr>
                                        <p:cTn id="10" dur="500"/>
                                        <p:tgtEl>
                                          <p:spTgt spid="6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6">
                                            <p:txEl>
                                              <p:pRg st="2" end="2"/>
                                            </p:txEl>
                                          </p:spTgt>
                                        </p:tgtEl>
                                        <p:attrNameLst>
                                          <p:attrName>style.visibility</p:attrName>
                                        </p:attrNameLst>
                                      </p:cBhvr>
                                      <p:to>
                                        <p:strVal val="visible"/>
                                      </p:to>
                                    </p:set>
                                    <p:animEffect transition="in" filter="fade">
                                      <p:cBhvr>
                                        <p:cTn id="13" dur="500"/>
                                        <p:tgtEl>
                                          <p:spTgt spid="6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6">
                                            <p:txEl>
                                              <p:pRg st="3" end="3"/>
                                            </p:txEl>
                                          </p:spTgt>
                                        </p:tgtEl>
                                        <p:attrNameLst>
                                          <p:attrName>style.visibility</p:attrName>
                                        </p:attrNameLst>
                                      </p:cBhvr>
                                      <p:to>
                                        <p:strVal val="visible"/>
                                      </p:to>
                                    </p:set>
                                    <p:animEffect transition="in" filter="fade">
                                      <p:cBhvr>
                                        <p:cTn id="16" dur="500"/>
                                        <p:tgtEl>
                                          <p:spTgt spid="6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6">
                                            <p:txEl>
                                              <p:pRg st="4" end="4"/>
                                            </p:txEl>
                                          </p:spTgt>
                                        </p:tgtEl>
                                        <p:attrNameLst>
                                          <p:attrName>style.visibility</p:attrName>
                                        </p:attrNameLst>
                                      </p:cBhvr>
                                      <p:to>
                                        <p:strVal val="visible"/>
                                      </p:to>
                                    </p:set>
                                    <p:animEffect transition="in" filter="fade">
                                      <p:cBhvr>
                                        <p:cTn id="19" dur="500"/>
                                        <p:tgtEl>
                                          <p:spTgt spid="6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6">
                                            <p:txEl>
                                              <p:pRg st="5" end="5"/>
                                            </p:txEl>
                                          </p:spTgt>
                                        </p:tgtEl>
                                        <p:attrNameLst>
                                          <p:attrName>style.visibility</p:attrName>
                                        </p:attrNameLst>
                                      </p:cBhvr>
                                      <p:to>
                                        <p:strVal val="visible"/>
                                      </p:to>
                                    </p:set>
                                    <p:animEffect transition="in" filter="fade">
                                      <p:cBhvr>
                                        <p:cTn id="22" dur="500"/>
                                        <p:tgtEl>
                                          <p:spTgt spid="6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6">
                                            <p:txEl>
                                              <p:pRg st="6" end="6"/>
                                            </p:txEl>
                                          </p:spTgt>
                                        </p:tgtEl>
                                        <p:attrNameLst>
                                          <p:attrName>style.visibility</p:attrName>
                                        </p:attrNameLst>
                                      </p:cBhvr>
                                      <p:to>
                                        <p:strVal val="visible"/>
                                      </p:to>
                                    </p:set>
                                    <p:animEffect transition="in" filter="fade">
                                      <p:cBhvr>
                                        <p:cTn id="25" dur="500"/>
                                        <p:tgtEl>
                                          <p:spTgt spid="66">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6">
                                            <p:txEl>
                                              <p:pRg st="7" end="7"/>
                                            </p:txEl>
                                          </p:spTgt>
                                        </p:tgtEl>
                                        <p:attrNameLst>
                                          <p:attrName>style.visibility</p:attrName>
                                        </p:attrNameLst>
                                      </p:cBhvr>
                                      <p:to>
                                        <p:strVal val="visible"/>
                                      </p:to>
                                    </p:set>
                                    <p:animEffect transition="in" filter="fade">
                                      <p:cBhvr>
                                        <p:cTn id="28" dur="500"/>
                                        <p:tgtEl>
                                          <p:spTgt spid="66">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6">
                                            <p:txEl>
                                              <p:pRg st="8" end="8"/>
                                            </p:txEl>
                                          </p:spTgt>
                                        </p:tgtEl>
                                        <p:attrNameLst>
                                          <p:attrName>style.visibility</p:attrName>
                                        </p:attrNameLst>
                                      </p:cBhvr>
                                      <p:to>
                                        <p:strVal val="visible"/>
                                      </p:to>
                                    </p:set>
                                    <p:animEffect transition="in" filter="fade">
                                      <p:cBhvr>
                                        <p:cTn id="31" dur="500"/>
                                        <p:tgtEl>
                                          <p:spTgt spid="6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a:off x="0" y="6503504"/>
            <a:ext cx="12192000" cy="384735"/>
          </a:xfrm>
          <a:prstGeom prst="rect">
            <a:avLst/>
          </a:prstGeom>
          <a:solidFill>
            <a:srgbClr val="00417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rgbClr val="002C77"/>
              </a:solidFill>
              <a:latin typeface="Arial"/>
              <a:ea typeface="Arial"/>
              <a:cs typeface="Arial"/>
              <a:sym typeface="Arial"/>
            </a:endParaRPr>
          </a:p>
        </p:txBody>
      </p:sp>
      <p:sp>
        <p:nvSpPr>
          <p:cNvPr id="11" name="Shape 11"/>
          <p:cNvSpPr/>
          <p:nvPr/>
        </p:nvSpPr>
        <p:spPr>
          <a:xfrm>
            <a:off x="0" y="6503504"/>
            <a:ext cx="1671782" cy="384735"/>
          </a:xfrm>
          <a:custGeom>
            <a:avLst/>
            <a:gdLst/>
            <a:ahLst/>
            <a:cxnLst/>
            <a:rect l="0" t="0" r="0" b="0"/>
            <a:pathLst>
              <a:path w="1600200" h="384735" extrusionOk="0">
                <a:moveTo>
                  <a:pt x="0" y="0"/>
                </a:moveTo>
                <a:lnTo>
                  <a:pt x="1472137" y="0"/>
                </a:lnTo>
                <a:lnTo>
                  <a:pt x="1600200" y="384735"/>
                </a:lnTo>
                <a:lnTo>
                  <a:pt x="0" y="384735"/>
                </a:lnTo>
                <a:close/>
              </a:path>
            </a:pathLst>
          </a:custGeom>
          <a:solidFill>
            <a:srgbClr val="000000">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 name="Shape 12"/>
          <p:cNvSpPr txBox="1">
            <a:spLocks noGrp="1"/>
          </p:cNvSpPr>
          <p:nvPr>
            <p:ph type="title"/>
          </p:nvPr>
        </p:nvSpPr>
        <p:spPr>
          <a:xfrm>
            <a:off x="838200" y="365125"/>
            <a:ext cx="10515600" cy="480131"/>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C5093B"/>
              </a:buClr>
              <a:buSzPts val="2800"/>
              <a:buFont typeface="Arial"/>
              <a:buNone/>
              <a:defRPr sz="2800" b="0" i="0" u="none" strike="noStrike" cap="none">
                <a:solidFill>
                  <a:srgbClr val="C5093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Shape 13"/>
          <p:cNvSpPr txBox="1">
            <a:spLocks noGrp="1"/>
          </p:cNvSpPr>
          <p:nvPr>
            <p:ph type="body" idx="1"/>
          </p:nvPr>
        </p:nvSpPr>
        <p:spPr>
          <a:xfrm>
            <a:off x="838200" y="1310108"/>
            <a:ext cx="10515600" cy="4351338"/>
          </a:xfrm>
          <a:prstGeom prst="rect">
            <a:avLst/>
          </a:prstGeom>
          <a:noFill/>
          <a:ln>
            <a:noFill/>
          </a:ln>
        </p:spPr>
        <p:txBody>
          <a:bodyPr spcFirstLastPara="1" wrap="square" lIns="91425" tIns="91425" rIns="91425" bIns="91425" anchor="t" anchorCtr="0"/>
          <a:lstStyle>
            <a:lvl1pPr marL="457200" marR="0" lvl="0" indent="-228600" algn="l" rtl="0">
              <a:lnSpc>
                <a:spcPct val="113000"/>
              </a:lnSpc>
              <a:spcBef>
                <a:spcPts val="800"/>
              </a:spcBef>
              <a:spcAft>
                <a:spcPts val="0"/>
              </a:spcAft>
              <a:buClr>
                <a:srgbClr val="003563"/>
              </a:buClr>
              <a:buSzPts val="2200"/>
              <a:buFont typeface="Arial"/>
              <a:buNone/>
              <a:defRPr sz="2200" b="0" i="0" u="none" strike="noStrike" cap="none">
                <a:solidFill>
                  <a:srgbClr val="003563"/>
                </a:solidFill>
                <a:latin typeface="Arial"/>
                <a:ea typeface="Arial"/>
                <a:cs typeface="Arial"/>
                <a:sym typeface="Arial"/>
              </a:defRPr>
            </a:lvl1pPr>
            <a:lvl2pPr marL="914400" marR="0" lvl="1"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3pPr>
            <a:lvl4pPr marL="1828800" marR="0" lvl="3"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4pPr>
            <a:lvl5pPr marL="2286000" marR="0" lvl="4"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ftr" idx="11"/>
          </p:nvPr>
        </p:nvSpPr>
        <p:spPr>
          <a:xfrm>
            <a:off x="7928904" y="6513308"/>
            <a:ext cx="4114800" cy="365125"/>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b="0" i="0" u="none" strike="noStrike" cap="none">
                <a:solidFill>
                  <a:srgbClr val="AFAFA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Shape 15"/>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1" i="0" u="none" strike="noStrike" cap="none">
                <a:solidFill>
                  <a:srgbClr val="AFAFAF"/>
                </a:solidFill>
                <a:latin typeface="Arial"/>
                <a:ea typeface="Arial"/>
                <a:cs typeface="Arial"/>
                <a:sym typeface="Arial"/>
              </a:defRPr>
            </a:lvl1pPr>
            <a:lvl2pPr marL="0" marR="0" lvl="1" indent="0" algn="r" rtl="0">
              <a:spcBef>
                <a:spcPts val="0"/>
              </a:spcBef>
              <a:buNone/>
              <a:defRPr sz="1000" b="1" i="0" u="none" strike="noStrike" cap="none">
                <a:solidFill>
                  <a:srgbClr val="AFAFAF"/>
                </a:solidFill>
                <a:latin typeface="Arial"/>
                <a:ea typeface="Arial"/>
                <a:cs typeface="Arial"/>
                <a:sym typeface="Arial"/>
              </a:defRPr>
            </a:lvl2pPr>
            <a:lvl3pPr marL="0" marR="0" lvl="2" indent="0" algn="r" rtl="0">
              <a:spcBef>
                <a:spcPts val="0"/>
              </a:spcBef>
              <a:buNone/>
              <a:defRPr sz="1000" b="1" i="0" u="none" strike="noStrike" cap="none">
                <a:solidFill>
                  <a:srgbClr val="AFAFAF"/>
                </a:solidFill>
                <a:latin typeface="Arial"/>
                <a:ea typeface="Arial"/>
                <a:cs typeface="Arial"/>
                <a:sym typeface="Arial"/>
              </a:defRPr>
            </a:lvl3pPr>
            <a:lvl4pPr marL="0" marR="0" lvl="3" indent="0" algn="r" rtl="0">
              <a:spcBef>
                <a:spcPts val="0"/>
              </a:spcBef>
              <a:buNone/>
              <a:defRPr sz="1000" b="1" i="0" u="none" strike="noStrike" cap="none">
                <a:solidFill>
                  <a:srgbClr val="AFAFAF"/>
                </a:solidFill>
                <a:latin typeface="Arial"/>
                <a:ea typeface="Arial"/>
                <a:cs typeface="Arial"/>
                <a:sym typeface="Arial"/>
              </a:defRPr>
            </a:lvl4pPr>
            <a:lvl5pPr marL="0" marR="0" lvl="4" indent="0" algn="r" rtl="0">
              <a:spcBef>
                <a:spcPts val="0"/>
              </a:spcBef>
              <a:buNone/>
              <a:defRPr sz="1000" b="1" i="0" u="none" strike="noStrike" cap="none">
                <a:solidFill>
                  <a:srgbClr val="AFAFAF"/>
                </a:solidFill>
                <a:latin typeface="Arial"/>
                <a:ea typeface="Arial"/>
                <a:cs typeface="Arial"/>
                <a:sym typeface="Arial"/>
              </a:defRPr>
            </a:lvl5pPr>
            <a:lvl6pPr marL="0" marR="0" lvl="5" indent="0" algn="r" rtl="0">
              <a:spcBef>
                <a:spcPts val="0"/>
              </a:spcBef>
              <a:buNone/>
              <a:defRPr sz="1000" b="1" i="0" u="none" strike="noStrike" cap="none">
                <a:solidFill>
                  <a:srgbClr val="AFAFAF"/>
                </a:solidFill>
                <a:latin typeface="Arial"/>
                <a:ea typeface="Arial"/>
                <a:cs typeface="Arial"/>
                <a:sym typeface="Arial"/>
              </a:defRPr>
            </a:lvl6pPr>
            <a:lvl7pPr marL="0" marR="0" lvl="6" indent="0" algn="r" rtl="0">
              <a:spcBef>
                <a:spcPts val="0"/>
              </a:spcBef>
              <a:buNone/>
              <a:defRPr sz="1000" b="1" i="0" u="none" strike="noStrike" cap="none">
                <a:solidFill>
                  <a:srgbClr val="AFAFAF"/>
                </a:solidFill>
                <a:latin typeface="Arial"/>
                <a:ea typeface="Arial"/>
                <a:cs typeface="Arial"/>
                <a:sym typeface="Arial"/>
              </a:defRPr>
            </a:lvl7pPr>
            <a:lvl8pPr marL="0" marR="0" lvl="7" indent="0" algn="r" rtl="0">
              <a:spcBef>
                <a:spcPts val="0"/>
              </a:spcBef>
              <a:buNone/>
              <a:defRPr sz="1000" b="1" i="0" u="none" strike="noStrike" cap="none">
                <a:solidFill>
                  <a:srgbClr val="AFAFAF"/>
                </a:solidFill>
                <a:latin typeface="Arial"/>
                <a:ea typeface="Arial"/>
                <a:cs typeface="Arial"/>
                <a:sym typeface="Arial"/>
              </a:defRPr>
            </a:lvl8pPr>
            <a:lvl9pPr marL="0" marR="0" lvl="8" indent="0" algn="r" rtl="0">
              <a:spcBef>
                <a:spcPts val="0"/>
              </a:spcBef>
              <a:buNone/>
              <a:defRPr sz="1000" b="1" i="0" u="none" strike="noStrike" cap="none">
                <a:solidFill>
                  <a:srgbClr val="AFAFA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16" name="Shape 16"/>
          <p:cNvPicPr preferRelativeResize="0"/>
          <p:nvPr/>
        </p:nvPicPr>
        <p:blipFill rotWithShape="1">
          <a:blip r:embed="rId15">
            <a:alphaModFix/>
          </a:blip>
          <a:srcRect/>
          <a:stretch/>
        </p:blipFill>
        <p:spPr>
          <a:xfrm>
            <a:off x="0" y="6513308"/>
            <a:ext cx="1179095" cy="37904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3"/>
        <p:cNvGrpSpPr/>
        <p:nvPr/>
      </p:nvGrpSpPr>
      <p:grpSpPr>
        <a:xfrm>
          <a:off x="0" y="0"/>
          <a:ext cx="0" cy="0"/>
          <a:chOff x="0" y="0"/>
          <a:chExt cx="0" cy="0"/>
        </a:xfrm>
      </p:grpSpPr>
      <p:sp>
        <p:nvSpPr>
          <p:cNvPr id="84" name="Shape 84"/>
          <p:cNvSpPr/>
          <p:nvPr/>
        </p:nvSpPr>
        <p:spPr>
          <a:xfrm>
            <a:off x="0" y="6503504"/>
            <a:ext cx="12192000" cy="384735"/>
          </a:xfrm>
          <a:prstGeom prst="rect">
            <a:avLst/>
          </a:prstGeom>
          <a:solidFill>
            <a:srgbClr val="00417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rgbClr val="002C77"/>
              </a:solidFill>
              <a:latin typeface="Arial"/>
              <a:ea typeface="Arial"/>
              <a:cs typeface="Arial"/>
              <a:sym typeface="Arial"/>
            </a:endParaRPr>
          </a:p>
        </p:txBody>
      </p:sp>
      <p:sp>
        <p:nvSpPr>
          <p:cNvPr id="85" name="Shape 85"/>
          <p:cNvSpPr/>
          <p:nvPr/>
        </p:nvSpPr>
        <p:spPr>
          <a:xfrm>
            <a:off x="0" y="6503504"/>
            <a:ext cx="1671782" cy="384735"/>
          </a:xfrm>
          <a:custGeom>
            <a:avLst/>
            <a:gdLst/>
            <a:ahLst/>
            <a:cxnLst/>
            <a:rect l="0" t="0" r="0" b="0"/>
            <a:pathLst>
              <a:path w="1600200" h="384735" extrusionOk="0">
                <a:moveTo>
                  <a:pt x="0" y="0"/>
                </a:moveTo>
                <a:lnTo>
                  <a:pt x="1472137" y="0"/>
                </a:lnTo>
                <a:lnTo>
                  <a:pt x="1600200" y="384735"/>
                </a:lnTo>
                <a:lnTo>
                  <a:pt x="0" y="384735"/>
                </a:lnTo>
                <a:close/>
              </a:path>
            </a:pathLst>
          </a:custGeom>
          <a:solidFill>
            <a:srgbClr val="000000">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6" name="Shape 86"/>
          <p:cNvSpPr txBox="1">
            <a:spLocks noGrp="1"/>
          </p:cNvSpPr>
          <p:nvPr>
            <p:ph type="title"/>
          </p:nvPr>
        </p:nvSpPr>
        <p:spPr>
          <a:xfrm>
            <a:off x="838200" y="365125"/>
            <a:ext cx="10515600" cy="480131"/>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C5093B"/>
              </a:buClr>
              <a:buSzPts val="2800"/>
              <a:buFont typeface="Arial"/>
              <a:buNone/>
              <a:defRPr sz="2800" b="0" i="0" u="none" strike="noStrike" cap="none">
                <a:solidFill>
                  <a:srgbClr val="C5093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7" name="Shape 87"/>
          <p:cNvSpPr txBox="1">
            <a:spLocks noGrp="1"/>
          </p:cNvSpPr>
          <p:nvPr>
            <p:ph type="body" idx="1"/>
          </p:nvPr>
        </p:nvSpPr>
        <p:spPr>
          <a:xfrm>
            <a:off x="838200" y="1310108"/>
            <a:ext cx="10515600" cy="4351338"/>
          </a:xfrm>
          <a:prstGeom prst="rect">
            <a:avLst/>
          </a:prstGeom>
          <a:noFill/>
          <a:ln>
            <a:noFill/>
          </a:ln>
        </p:spPr>
        <p:txBody>
          <a:bodyPr spcFirstLastPara="1" wrap="square" lIns="91425" tIns="91425" rIns="91425" bIns="91425" anchor="t" anchorCtr="0"/>
          <a:lstStyle>
            <a:lvl1pPr marL="457200" marR="0" lvl="0" indent="-228600" algn="l" rtl="0">
              <a:lnSpc>
                <a:spcPct val="113000"/>
              </a:lnSpc>
              <a:spcBef>
                <a:spcPts val="800"/>
              </a:spcBef>
              <a:spcAft>
                <a:spcPts val="0"/>
              </a:spcAft>
              <a:buClr>
                <a:srgbClr val="B9B5A8"/>
              </a:buClr>
              <a:buSzPts val="2200"/>
              <a:buFont typeface="Arial"/>
              <a:buNone/>
              <a:defRPr sz="2200" b="0" i="0" u="none" strike="noStrike" cap="none">
                <a:solidFill>
                  <a:srgbClr val="B9B5A8"/>
                </a:solidFill>
                <a:latin typeface="Arial"/>
                <a:ea typeface="Arial"/>
                <a:cs typeface="Arial"/>
                <a:sym typeface="Arial"/>
              </a:defRPr>
            </a:lvl1pPr>
            <a:lvl2pPr marL="914400" marR="0" lvl="1"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3pPr>
            <a:lvl4pPr marL="1828800" marR="0" lvl="3"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4pPr>
            <a:lvl5pPr marL="2286000" marR="0" lvl="4"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88" name="Shape 88"/>
          <p:cNvSpPr txBox="1">
            <a:spLocks noGrp="1"/>
          </p:cNvSpPr>
          <p:nvPr>
            <p:ph type="ftr" idx="11"/>
          </p:nvPr>
        </p:nvSpPr>
        <p:spPr>
          <a:xfrm>
            <a:off x="7928904" y="6513308"/>
            <a:ext cx="4114800" cy="365125"/>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b="0" i="0" u="none" strike="noStrike" cap="none">
                <a:solidFill>
                  <a:srgbClr val="AFAFA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9" name="Shape 89"/>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1" i="0" u="none" strike="noStrike" cap="none">
                <a:solidFill>
                  <a:srgbClr val="AFAFAF"/>
                </a:solidFill>
                <a:latin typeface="Arial"/>
                <a:ea typeface="Arial"/>
                <a:cs typeface="Arial"/>
                <a:sym typeface="Arial"/>
              </a:defRPr>
            </a:lvl1pPr>
            <a:lvl2pPr marL="0" marR="0" lvl="1" indent="0" algn="r" rtl="0">
              <a:spcBef>
                <a:spcPts val="0"/>
              </a:spcBef>
              <a:buNone/>
              <a:defRPr sz="1000" b="1" i="0" u="none" strike="noStrike" cap="none">
                <a:solidFill>
                  <a:srgbClr val="AFAFAF"/>
                </a:solidFill>
                <a:latin typeface="Arial"/>
                <a:ea typeface="Arial"/>
                <a:cs typeface="Arial"/>
                <a:sym typeface="Arial"/>
              </a:defRPr>
            </a:lvl2pPr>
            <a:lvl3pPr marL="0" marR="0" lvl="2" indent="0" algn="r" rtl="0">
              <a:spcBef>
                <a:spcPts val="0"/>
              </a:spcBef>
              <a:buNone/>
              <a:defRPr sz="1000" b="1" i="0" u="none" strike="noStrike" cap="none">
                <a:solidFill>
                  <a:srgbClr val="AFAFAF"/>
                </a:solidFill>
                <a:latin typeface="Arial"/>
                <a:ea typeface="Arial"/>
                <a:cs typeface="Arial"/>
                <a:sym typeface="Arial"/>
              </a:defRPr>
            </a:lvl3pPr>
            <a:lvl4pPr marL="0" marR="0" lvl="3" indent="0" algn="r" rtl="0">
              <a:spcBef>
                <a:spcPts val="0"/>
              </a:spcBef>
              <a:buNone/>
              <a:defRPr sz="1000" b="1" i="0" u="none" strike="noStrike" cap="none">
                <a:solidFill>
                  <a:srgbClr val="AFAFAF"/>
                </a:solidFill>
                <a:latin typeface="Arial"/>
                <a:ea typeface="Arial"/>
                <a:cs typeface="Arial"/>
                <a:sym typeface="Arial"/>
              </a:defRPr>
            </a:lvl4pPr>
            <a:lvl5pPr marL="0" marR="0" lvl="4" indent="0" algn="r" rtl="0">
              <a:spcBef>
                <a:spcPts val="0"/>
              </a:spcBef>
              <a:buNone/>
              <a:defRPr sz="1000" b="1" i="0" u="none" strike="noStrike" cap="none">
                <a:solidFill>
                  <a:srgbClr val="AFAFAF"/>
                </a:solidFill>
                <a:latin typeface="Arial"/>
                <a:ea typeface="Arial"/>
                <a:cs typeface="Arial"/>
                <a:sym typeface="Arial"/>
              </a:defRPr>
            </a:lvl5pPr>
            <a:lvl6pPr marL="0" marR="0" lvl="5" indent="0" algn="r" rtl="0">
              <a:spcBef>
                <a:spcPts val="0"/>
              </a:spcBef>
              <a:buNone/>
              <a:defRPr sz="1000" b="1" i="0" u="none" strike="noStrike" cap="none">
                <a:solidFill>
                  <a:srgbClr val="AFAFAF"/>
                </a:solidFill>
                <a:latin typeface="Arial"/>
                <a:ea typeface="Arial"/>
                <a:cs typeface="Arial"/>
                <a:sym typeface="Arial"/>
              </a:defRPr>
            </a:lvl6pPr>
            <a:lvl7pPr marL="0" marR="0" lvl="6" indent="0" algn="r" rtl="0">
              <a:spcBef>
                <a:spcPts val="0"/>
              </a:spcBef>
              <a:buNone/>
              <a:defRPr sz="1000" b="1" i="0" u="none" strike="noStrike" cap="none">
                <a:solidFill>
                  <a:srgbClr val="AFAFAF"/>
                </a:solidFill>
                <a:latin typeface="Arial"/>
                <a:ea typeface="Arial"/>
                <a:cs typeface="Arial"/>
                <a:sym typeface="Arial"/>
              </a:defRPr>
            </a:lvl7pPr>
            <a:lvl8pPr marL="0" marR="0" lvl="7" indent="0" algn="r" rtl="0">
              <a:spcBef>
                <a:spcPts val="0"/>
              </a:spcBef>
              <a:buNone/>
              <a:defRPr sz="1000" b="1" i="0" u="none" strike="noStrike" cap="none">
                <a:solidFill>
                  <a:srgbClr val="AFAFAF"/>
                </a:solidFill>
                <a:latin typeface="Arial"/>
                <a:ea typeface="Arial"/>
                <a:cs typeface="Arial"/>
                <a:sym typeface="Arial"/>
              </a:defRPr>
            </a:lvl8pPr>
            <a:lvl9pPr marL="0" marR="0" lvl="8" indent="0" algn="r" rtl="0">
              <a:spcBef>
                <a:spcPts val="0"/>
              </a:spcBef>
              <a:buNone/>
              <a:defRPr sz="1000" b="1" i="0" u="none" strike="noStrike" cap="none">
                <a:solidFill>
                  <a:srgbClr val="AFAFA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90" name="Shape 90"/>
          <p:cNvPicPr preferRelativeResize="0"/>
          <p:nvPr/>
        </p:nvPicPr>
        <p:blipFill rotWithShape="1">
          <a:blip r:embed="rId4">
            <a:alphaModFix/>
          </a:blip>
          <a:srcRect/>
          <a:stretch/>
        </p:blipFill>
        <p:spPr>
          <a:xfrm>
            <a:off x="0" y="6513308"/>
            <a:ext cx="1179095" cy="37904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1"/>
    <p:sldLayoutId id="2147483662"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Shape 100"/>
          <p:cNvSpPr/>
          <p:nvPr/>
        </p:nvSpPr>
        <p:spPr>
          <a:xfrm>
            <a:off x="0" y="6503504"/>
            <a:ext cx="12192000" cy="384600"/>
          </a:xfrm>
          <a:prstGeom prst="rect">
            <a:avLst/>
          </a:prstGeom>
          <a:solidFill>
            <a:srgbClr val="00417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rgbClr val="002C77"/>
              </a:solidFill>
              <a:latin typeface="Arial"/>
              <a:ea typeface="Arial"/>
              <a:cs typeface="Arial"/>
              <a:sym typeface="Arial"/>
            </a:endParaRPr>
          </a:p>
        </p:txBody>
      </p:sp>
      <p:sp>
        <p:nvSpPr>
          <p:cNvPr id="101" name="Shape 101"/>
          <p:cNvSpPr/>
          <p:nvPr/>
        </p:nvSpPr>
        <p:spPr>
          <a:xfrm>
            <a:off x="0" y="6503504"/>
            <a:ext cx="1672209" cy="384735"/>
          </a:xfrm>
          <a:custGeom>
            <a:avLst/>
            <a:gdLst/>
            <a:ahLst/>
            <a:cxnLst/>
            <a:rect l="0" t="0" r="0" b="0"/>
            <a:pathLst>
              <a:path w="1600200" h="384735" extrusionOk="0">
                <a:moveTo>
                  <a:pt x="0" y="0"/>
                </a:moveTo>
                <a:lnTo>
                  <a:pt x="1472137" y="0"/>
                </a:lnTo>
                <a:lnTo>
                  <a:pt x="1600200" y="384735"/>
                </a:lnTo>
                <a:lnTo>
                  <a:pt x="0" y="384735"/>
                </a:lnTo>
                <a:close/>
              </a:path>
            </a:pathLst>
          </a:custGeom>
          <a:solidFill>
            <a:srgbClr val="000000">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2" name="Shape 102"/>
          <p:cNvSpPr txBox="1">
            <a:spLocks noGrp="1"/>
          </p:cNvSpPr>
          <p:nvPr>
            <p:ph type="title"/>
          </p:nvPr>
        </p:nvSpPr>
        <p:spPr>
          <a:xfrm>
            <a:off x="838200" y="365125"/>
            <a:ext cx="10515600" cy="4800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C5093B"/>
              </a:buClr>
              <a:buSzPts val="2800"/>
              <a:buFont typeface="Arial"/>
              <a:buNone/>
              <a:defRPr sz="2800" b="0" i="0" u="none" strike="noStrike" cap="none">
                <a:solidFill>
                  <a:srgbClr val="C5093B"/>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3" name="Shape 103"/>
          <p:cNvSpPr txBox="1">
            <a:spLocks noGrp="1"/>
          </p:cNvSpPr>
          <p:nvPr>
            <p:ph type="body" idx="1"/>
          </p:nvPr>
        </p:nvSpPr>
        <p:spPr>
          <a:xfrm>
            <a:off x="838200" y="1310108"/>
            <a:ext cx="10515600" cy="4351200"/>
          </a:xfrm>
          <a:prstGeom prst="rect">
            <a:avLst/>
          </a:prstGeom>
          <a:noFill/>
          <a:ln>
            <a:noFill/>
          </a:ln>
        </p:spPr>
        <p:txBody>
          <a:bodyPr spcFirstLastPara="1" wrap="square" lIns="91425" tIns="91425" rIns="91425" bIns="91425" anchor="t" anchorCtr="0"/>
          <a:lstStyle>
            <a:lvl1pPr marL="457200" marR="0" lvl="0" indent="-228600" algn="l" rtl="0">
              <a:lnSpc>
                <a:spcPct val="113000"/>
              </a:lnSpc>
              <a:spcBef>
                <a:spcPts val="800"/>
              </a:spcBef>
              <a:spcAft>
                <a:spcPts val="0"/>
              </a:spcAft>
              <a:buClr>
                <a:srgbClr val="003563"/>
              </a:buClr>
              <a:buSzPts val="2200"/>
              <a:buFont typeface="Arial"/>
              <a:buNone/>
              <a:defRPr sz="2200" b="0" i="0" u="none" strike="noStrike" cap="none">
                <a:solidFill>
                  <a:srgbClr val="003563"/>
                </a:solidFill>
                <a:latin typeface="Arial"/>
                <a:ea typeface="Arial"/>
                <a:cs typeface="Arial"/>
                <a:sym typeface="Arial"/>
              </a:defRPr>
            </a:lvl1pPr>
            <a:lvl2pPr marL="914400" marR="0" lvl="1"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3pPr>
            <a:lvl4pPr marL="1828800" marR="0" lvl="3"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4pPr>
            <a:lvl5pPr marL="2286000" marR="0" lvl="4" indent="-228600" algn="l" rtl="0">
              <a:lnSpc>
                <a:spcPct val="113000"/>
              </a:lnSpc>
              <a:spcBef>
                <a:spcPts val="8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4" name="Shape 104"/>
          <p:cNvSpPr txBox="1">
            <a:spLocks noGrp="1"/>
          </p:cNvSpPr>
          <p:nvPr>
            <p:ph type="ftr" idx="11"/>
          </p:nvPr>
        </p:nvSpPr>
        <p:spPr>
          <a:xfrm>
            <a:off x="7928904" y="6513308"/>
            <a:ext cx="4114800" cy="36510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000" b="0" i="0" u="none" strike="noStrike" cap="none">
                <a:solidFill>
                  <a:srgbClr val="AFAFA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5" name="Shape 105"/>
          <p:cNvSpPr txBox="1">
            <a:spLocks noGrp="1"/>
          </p:cNvSpPr>
          <p:nvPr>
            <p:ph type="sldNum" idx="12"/>
          </p:nvPr>
        </p:nvSpPr>
        <p:spPr>
          <a:xfrm>
            <a:off x="9300504" y="6126298"/>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1" i="0" u="none" strike="noStrike" cap="none">
                <a:solidFill>
                  <a:srgbClr val="AFAFAF"/>
                </a:solidFill>
                <a:latin typeface="Arial"/>
                <a:ea typeface="Arial"/>
                <a:cs typeface="Arial"/>
                <a:sym typeface="Arial"/>
              </a:defRPr>
            </a:lvl1pPr>
            <a:lvl2pPr marL="0" marR="0" lvl="1" indent="0" algn="r" rtl="0">
              <a:spcBef>
                <a:spcPts val="0"/>
              </a:spcBef>
              <a:buNone/>
              <a:defRPr sz="1000" b="1" i="0" u="none" strike="noStrike" cap="none">
                <a:solidFill>
                  <a:srgbClr val="AFAFAF"/>
                </a:solidFill>
                <a:latin typeface="Arial"/>
                <a:ea typeface="Arial"/>
                <a:cs typeface="Arial"/>
                <a:sym typeface="Arial"/>
              </a:defRPr>
            </a:lvl2pPr>
            <a:lvl3pPr marL="0" marR="0" lvl="2" indent="0" algn="r" rtl="0">
              <a:spcBef>
                <a:spcPts val="0"/>
              </a:spcBef>
              <a:buNone/>
              <a:defRPr sz="1000" b="1" i="0" u="none" strike="noStrike" cap="none">
                <a:solidFill>
                  <a:srgbClr val="AFAFAF"/>
                </a:solidFill>
                <a:latin typeface="Arial"/>
                <a:ea typeface="Arial"/>
                <a:cs typeface="Arial"/>
                <a:sym typeface="Arial"/>
              </a:defRPr>
            </a:lvl3pPr>
            <a:lvl4pPr marL="0" marR="0" lvl="3" indent="0" algn="r" rtl="0">
              <a:spcBef>
                <a:spcPts val="0"/>
              </a:spcBef>
              <a:buNone/>
              <a:defRPr sz="1000" b="1" i="0" u="none" strike="noStrike" cap="none">
                <a:solidFill>
                  <a:srgbClr val="AFAFAF"/>
                </a:solidFill>
                <a:latin typeface="Arial"/>
                <a:ea typeface="Arial"/>
                <a:cs typeface="Arial"/>
                <a:sym typeface="Arial"/>
              </a:defRPr>
            </a:lvl4pPr>
            <a:lvl5pPr marL="0" marR="0" lvl="4" indent="0" algn="r" rtl="0">
              <a:spcBef>
                <a:spcPts val="0"/>
              </a:spcBef>
              <a:buNone/>
              <a:defRPr sz="1000" b="1" i="0" u="none" strike="noStrike" cap="none">
                <a:solidFill>
                  <a:srgbClr val="AFAFAF"/>
                </a:solidFill>
                <a:latin typeface="Arial"/>
                <a:ea typeface="Arial"/>
                <a:cs typeface="Arial"/>
                <a:sym typeface="Arial"/>
              </a:defRPr>
            </a:lvl5pPr>
            <a:lvl6pPr marL="0" marR="0" lvl="5" indent="0" algn="r" rtl="0">
              <a:spcBef>
                <a:spcPts val="0"/>
              </a:spcBef>
              <a:buNone/>
              <a:defRPr sz="1000" b="1" i="0" u="none" strike="noStrike" cap="none">
                <a:solidFill>
                  <a:srgbClr val="AFAFAF"/>
                </a:solidFill>
                <a:latin typeface="Arial"/>
                <a:ea typeface="Arial"/>
                <a:cs typeface="Arial"/>
                <a:sym typeface="Arial"/>
              </a:defRPr>
            </a:lvl6pPr>
            <a:lvl7pPr marL="0" marR="0" lvl="6" indent="0" algn="r" rtl="0">
              <a:spcBef>
                <a:spcPts val="0"/>
              </a:spcBef>
              <a:buNone/>
              <a:defRPr sz="1000" b="1" i="0" u="none" strike="noStrike" cap="none">
                <a:solidFill>
                  <a:srgbClr val="AFAFAF"/>
                </a:solidFill>
                <a:latin typeface="Arial"/>
                <a:ea typeface="Arial"/>
                <a:cs typeface="Arial"/>
                <a:sym typeface="Arial"/>
              </a:defRPr>
            </a:lvl7pPr>
            <a:lvl8pPr marL="0" marR="0" lvl="7" indent="0" algn="r" rtl="0">
              <a:spcBef>
                <a:spcPts val="0"/>
              </a:spcBef>
              <a:buNone/>
              <a:defRPr sz="1000" b="1" i="0" u="none" strike="noStrike" cap="none">
                <a:solidFill>
                  <a:srgbClr val="AFAFAF"/>
                </a:solidFill>
                <a:latin typeface="Arial"/>
                <a:ea typeface="Arial"/>
                <a:cs typeface="Arial"/>
                <a:sym typeface="Arial"/>
              </a:defRPr>
            </a:lvl8pPr>
            <a:lvl9pPr marL="0" marR="0" lvl="8" indent="0" algn="r" rtl="0">
              <a:spcBef>
                <a:spcPts val="0"/>
              </a:spcBef>
              <a:buNone/>
              <a:defRPr sz="1000" b="1" i="0" u="none" strike="noStrike" cap="none">
                <a:solidFill>
                  <a:srgbClr val="AFAFAF"/>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106" name="Shape 106"/>
          <p:cNvPicPr preferRelativeResize="0"/>
          <p:nvPr/>
        </p:nvPicPr>
        <p:blipFill rotWithShape="1">
          <a:blip r:embed="rId15">
            <a:alphaModFix/>
          </a:blip>
          <a:srcRect/>
          <a:stretch/>
        </p:blipFill>
        <p:spPr>
          <a:xfrm>
            <a:off x="0" y="6513308"/>
            <a:ext cx="1179095" cy="37904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sldNum" idx="12"/>
          </p:nvPr>
        </p:nvSpPr>
        <p:spPr>
          <a:xfrm>
            <a:off x="9300504" y="6126298"/>
            <a:ext cx="27432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en-US"/>
              <a:t>1</a:t>
            </a:fld>
            <a:endParaRPr/>
          </a:p>
        </p:txBody>
      </p:sp>
      <p:pic>
        <p:nvPicPr>
          <p:cNvPr id="179" name="Shape 179"/>
          <p:cNvPicPr preferRelativeResize="0"/>
          <p:nvPr/>
        </p:nvPicPr>
        <p:blipFill>
          <a:blip r:embed="rId3">
            <a:alphaModFix/>
          </a:blip>
          <a:stretch>
            <a:fillRect/>
          </a:stretch>
        </p:blipFill>
        <p:spPr>
          <a:xfrm>
            <a:off x="0" y="-83525"/>
            <a:ext cx="12191999" cy="69775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838200" y="145521"/>
            <a:ext cx="10515600" cy="644400"/>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rgbClr val="C5093B"/>
              </a:buClr>
              <a:buSzPts val="2400"/>
              <a:buFont typeface="Arial"/>
              <a:buNone/>
            </a:pPr>
            <a:r>
              <a:rPr lang="en-US" sz="3000" b="1"/>
              <a:t>   </a:t>
            </a:r>
            <a:r>
              <a:rPr lang="en-US" sz="3000" b="1">
                <a:solidFill>
                  <a:srgbClr val="FF0000"/>
                </a:solidFill>
              </a:rPr>
              <a:t>  </a:t>
            </a:r>
            <a:r>
              <a:rPr lang="en-US" sz="3600" b="1" i="0" u="none" strike="noStrike" cap="none">
                <a:solidFill>
                  <a:srgbClr val="FF0000"/>
                </a:solidFill>
              </a:rPr>
              <a:t>Cost-Burdened Senior Households Will </a:t>
            </a:r>
            <a:r>
              <a:rPr lang="en-US" sz="3600" b="1" i="0" u="none" strike="noStrike" cap="none">
                <a:solidFill>
                  <a:srgbClr val="CC0000"/>
                </a:solidFill>
              </a:rPr>
              <a:t>Increase</a:t>
            </a:r>
            <a:endParaRPr sz="3600" b="1" i="1" u="none" strike="noStrike" cap="none">
              <a:solidFill>
                <a:srgbClr val="CC0000"/>
              </a:solidFill>
            </a:endParaRPr>
          </a:p>
        </p:txBody>
      </p:sp>
      <p:sp>
        <p:nvSpPr>
          <p:cNvPr id="256" name="Shape 256"/>
          <p:cNvSpPr txBox="1">
            <a:spLocks noGrp="1"/>
          </p:cNvSpPr>
          <p:nvPr>
            <p:ph type="ftr" idx="11"/>
          </p:nvPr>
        </p:nvSpPr>
        <p:spPr>
          <a:xfrm>
            <a:off x="7928904" y="6513308"/>
            <a:ext cx="411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000" b="0" i="0" u="none" strike="noStrike" cap="none">
                <a:solidFill>
                  <a:srgbClr val="AFAFAF"/>
                </a:solidFill>
                <a:latin typeface="Arial"/>
                <a:ea typeface="Arial"/>
                <a:cs typeface="Arial"/>
                <a:sym typeface="Arial"/>
              </a:rPr>
              <a:t>March 16, 2018</a:t>
            </a:r>
            <a:endParaRPr/>
          </a:p>
        </p:txBody>
      </p:sp>
      <p:sp>
        <p:nvSpPr>
          <p:cNvPr id="257" name="Shape 257"/>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i="0" u="none" strike="noStrike" cap="none">
                <a:solidFill>
                  <a:srgbClr val="AFAFAF"/>
                </a:solidFill>
                <a:latin typeface="Arial"/>
                <a:ea typeface="Arial"/>
                <a:cs typeface="Arial"/>
                <a:sym typeface="Arial"/>
              </a:rPr>
              <a:t>10</a:t>
            </a:fld>
            <a:endParaRPr sz="1000" b="1" i="0" u="none" strike="noStrike" cap="none">
              <a:solidFill>
                <a:srgbClr val="AFAFAF"/>
              </a:solidFill>
              <a:latin typeface="Arial"/>
              <a:ea typeface="Arial"/>
              <a:cs typeface="Arial"/>
              <a:sym typeface="Arial"/>
            </a:endParaRPr>
          </a:p>
        </p:txBody>
      </p:sp>
      <p:pic>
        <p:nvPicPr>
          <p:cNvPr id="258" name="Shape 258"/>
          <p:cNvPicPr preferRelativeResize="0"/>
          <p:nvPr/>
        </p:nvPicPr>
        <p:blipFill rotWithShape="1">
          <a:blip r:embed="rId3">
            <a:alphaModFix/>
          </a:blip>
          <a:srcRect/>
          <a:stretch/>
        </p:blipFill>
        <p:spPr>
          <a:xfrm>
            <a:off x="733700" y="873075"/>
            <a:ext cx="10620102" cy="4982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838200" y="212878"/>
            <a:ext cx="10515600" cy="1266600"/>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rgbClr val="C5093B"/>
              </a:buClr>
              <a:buSzPts val="2400"/>
              <a:buFont typeface="Arial"/>
              <a:buNone/>
            </a:pPr>
            <a:r>
              <a:rPr lang="en-US" sz="3600"/>
              <a:t>    </a:t>
            </a:r>
            <a:r>
              <a:rPr lang="en-US" sz="3600" b="1"/>
              <a:t>  </a:t>
            </a:r>
            <a:r>
              <a:rPr lang="en-US" sz="3600" b="1">
                <a:solidFill>
                  <a:srgbClr val="FF0000"/>
                </a:solidFill>
              </a:rPr>
              <a:t> </a:t>
            </a:r>
            <a:r>
              <a:rPr lang="en-US" sz="3600" b="1" i="0" u="none" strike="noStrike" cap="none">
                <a:solidFill>
                  <a:srgbClr val="FF0000"/>
                </a:solidFill>
              </a:rPr>
              <a:t>A Growing Older Population Means </a:t>
            </a:r>
            <a:endParaRPr sz="3600" b="1" i="0" u="none" strike="noStrike" cap="none">
              <a:solidFill>
                <a:srgbClr val="FF0000"/>
              </a:solidFill>
            </a:endParaRPr>
          </a:p>
          <a:p>
            <a:pPr marL="0" marR="0" lvl="0" indent="0" algn="l" rtl="0">
              <a:lnSpc>
                <a:spcPct val="90000"/>
              </a:lnSpc>
              <a:spcBef>
                <a:spcPts val="0"/>
              </a:spcBef>
              <a:spcAft>
                <a:spcPts val="0"/>
              </a:spcAft>
              <a:buClr>
                <a:srgbClr val="C5093B"/>
              </a:buClr>
              <a:buSzPts val="2400"/>
              <a:buFont typeface="Arial"/>
              <a:buNone/>
            </a:pPr>
            <a:r>
              <a:rPr lang="en-US" sz="3600" b="1">
                <a:solidFill>
                  <a:srgbClr val="FF0000"/>
                </a:solidFill>
              </a:rPr>
              <a:t>       </a:t>
            </a:r>
            <a:r>
              <a:rPr lang="en-US" sz="3600" b="1" i="0" u="none" strike="noStrike" cap="none">
                <a:solidFill>
                  <a:srgbClr val="FF0000"/>
                </a:solidFill>
              </a:rPr>
              <a:t>More  Households With Disabilities</a:t>
            </a:r>
            <a:endParaRPr sz="3600" b="1" i="1" u="none" strike="noStrike" cap="none">
              <a:solidFill>
                <a:srgbClr val="FF0000"/>
              </a:solidFill>
            </a:endParaRPr>
          </a:p>
        </p:txBody>
      </p:sp>
      <p:sp>
        <p:nvSpPr>
          <p:cNvPr id="265" name="Shape 265"/>
          <p:cNvSpPr txBox="1">
            <a:spLocks noGrp="1"/>
          </p:cNvSpPr>
          <p:nvPr>
            <p:ph type="ftr" idx="11"/>
          </p:nvPr>
        </p:nvSpPr>
        <p:spPr>
          <a:xfrm>
            <a:off x="7928904" y="6513308"/>
            <a:ext cx="411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000" b="0" i="0" u="none" strike="noStrike" cap="none">
                <a:solidFill>
                  <a:srgbClr val="AFAFAF"/>
                </a:solidFill>
                <a:latin typeface="Arial"/>
                <a:ea typeface="Arial"/>
                <a:cs typeface="Arial"/>
                <a:sym typeface="Arial"/>
              </a:rPr>
              <a:t>March 16, 2018</a:t>
            </a:r>
            <a:endParaRPr/>
          </a:p>
        </p:txBody>
      </p:sp>
      <p:sp>
        <p:nvSpPr>
          <p:cNvPr id="266" name="Shape 266"/>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i="0" u="none" strike="noStrike" cap="none">
                <a:solidFill>
                  <a:srgbClr val="AFAFAF"/>
                </a:solidFill>
                <a:latin typeface="Arial"/>
                <a:ea typeface="Arial"/>
                <a:cs typeface="Arial"/>
                <a:sym typeface="Arial"/>
              </a:rPr>
              <a:t>11</a:t>
            </a:fld>
            <a:endParaRPr sz="1000" b="1" i="0" u="none" strike="noStrike" cap="none">
              <a:solidFill>
                <a:srgbClr val="AFAFAF"/>
              </a:solidFill>
              <a:latin typeface="Arial"/>
              <a:ea typeface="Arial"/>
              <a:cs typeface="Arial"/>
              <a:sym typeface="Arial"/>
            </a:endParaRPr>
          </a:p>
        </p:txBody>
      </p:sp>
      <p:pic>
        <p:nvPicPr>
          <p:cNvPr id="267" name="Shape 267"/>
          <p:cNvPicPr preferRelativeResize="0"/>
          <p:nvPr/>
        </p:nvPicPr>
        <p:blipFill rotWithShape="1">
          <a:blip r:embed="rId3">
            <a:alphaModFix/>
          </a:blip>
          <a:srcRect/>
          <a:stretch/>
        </p:blipFill>
        <p:spPr>
          <a:xfrm>
            <a:off x="838192" y="1481809"/>
            <a:ext cx="10246893" cy="4994186"/>
          </a:xfrm>
          <a:prstGeom prst="rect">
            <a:avLst/>
          </a:prstGeom>
          <a:noFill/>
          <a:ln>
            <a:noFill/>
          </a:ln>
        </p:spPr>
      </p:pic>
      <p:sp>
        <p:nvSpPr>
          <p:cNvPr id="268" name="Shape 268"/>
          <p:cNvSpPr txBox="1">
            <a:spLocks noGrp="1"/>
          </p:cNvSpPr>
          <p:nvPr>
            <p:ph type="body" idx="1"/>
          </p:nvPr>
        </p:nvSpPr>
        <p:spPr>
          <a:xfrm>
            <a:off x="7563829" y="1640190"/>
            <a:ext cx="3521100" cy="2804700"/>
          </a:xfrm>
          <a:prstGeom prst="rect">
            <a:avLst/>
          </a:prstGeom>
          <a:solidFill>
            <a:schemeClr val="lt1"/>
          </a:solidFill>
          <a:ln>
            <a:noFill/>
          </a:ln>
        </p:spPr>
        <p:txBody>
          <a:bodyPr spcFirstLastPara="1" wrap="square" lIns="0" tIns="45700" rIns="0" bIns="45700" anchor="t" anchorCtr="0">
            <a:noAutofit/>
          </a:bodyPr>
          <a:lstStyle/>
          <a:p>
            <a:pPr marL="171450" marR="0" lvl="0" indent="-171450" algn="l" rtl="0">
              <a:lnSpc>
                <a:spcPct val="113000"/>
              </a:lnSpc>
              <a:spcBef>
                <a:spcPts val="0"/>
              </a:spcBef>
              <a:spcAft>
                <a:spcPts val="0"/>
              </a:spcAft>
              <a:buClr>
                <a:schemeClr val="dk1"/>
              </a:buClr>
              <a:buSzPts val="1600"/>
              <a:buFont typeface="Arial"/>
              <a:buChar char="•"/>
            </a:pPr>
            <a:r>
              <a:rPr lang="en-US" sz="1600" b="1" i="0" u="none" strike="noStrike" cap="none">
                <a:solidFill>
                  <a:schemeClr val="dk1"/>
                </a:solidFill>
              </a:rPr>
              <a:t>By 2035, 17 million older adult households will have at least one person with a mobility disability, for whom stairs, narrow corridors and doorways, and traditional bathroom layouts will pose challenges to safety and independence</a:t>
            </a:r>
            <a:endParaRPr sz="1600" b="1" i="0" u="none" strike="noStrike" cap="none">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838200" y="176500"/>
            <a:ext cx="10515600" cy="1133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75" name="Shape 275"/>
          <p:cNvSpPr txBox="1">
            <a:spLocks noGrp="1"/>
          </p:cNvSpPr>
          <p:nvPr>
            <p:ph type="body" idx="1"/>
          </p:nvPr>
        </p:nvSpPr>
        <p:spPr>
          <a:xfrm>
            <a:off x="838200" y="1310108"/>
            <a:ext cx="10515600" cy="4351200"/>
          </a:xfrm>
          <a:prstGeom prst="rect">
            <a:avLst/>
          </a:prstGeom>
        </p:spPr>
        <p:txBody>
          <a:bodyPr spcFirstLastPara="1" wrap="square" lIns="91425" tIns="91425" rIns="91425" bIns="91425" anchor="t" anchorCtr="0">
            <a:noAutofit/>
          </a:bodyPr>
          <a:lstStyle/>
          <a:p>
            <a:pPr marL="0" lvl="0" indent="0" rtl="0">
              <a:spcBef>
                <a:spcPts val="800"/>
              </a:spcBef>
              <a:spcAft>
                <a:spcPts val="200"/>
              </a:spcAft>
              <a:buNone/>
            </a:pPr>
            <a:endParaRPr/>
          </a:p>
        </p:txBody>
      </p:sp>
      <p:sp>
        <p:nvSpPr>
          <p:cNvPr id="276" name="Shape 276"/>
          <p:cNvSpPr txBox="1">
            <a:spLocks noGrp="1"/>
          </p:cNvSpPr>
          <p:nvPr>
            <p:ph type="sldNum" idx="12"/>
          </p:nvPr>
        </p:nvSpPr>
        <p:spPr>
          <a:xfrm>
            <a:off x="9300504" y="6126298"/>
            <a:ext cx="2743200" cy="3651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fld id="{00000000-1234-1234-1234-123412341234}" type="slidenum">
              <a:rPr lang="en-US"/>
              <a:t>12</a:t>
            </a:fld>
            <a:endParaRPr/>
          </a:p>
        </p:txBody>
      </p:sp>
      <p:pic>
        <p:nvPicPr>
          <p:cNvPr id="277" name="Shape 277"/>
          <p:cNvPicPr preferRelativeResize="0"/>
          <p:nvPr/>
        </p:nvPicPr>
        <p:blipFill>
          <a:blip r:embed="rId3">
            <a:alphaModFix/>
          </a:blip>
          <a:stretch>
            <a:fillRect/>
          </a:stretch>
        </p:blipFill>
        <p:spPr>
          <a:xfrm>
            <a:off x="595675" y="64675"/>
            <a:ext cx="10850924" cy="6215500"/>
          </a:xfrm>
          <a:prstGeom prst="rect">
            <a:avLst/>
          </a:prstGeom>
          <a:noFill/>
          <a:ln>
            <a:noFill/>
          </a:ln>
        </p:spPr>
      </p:pic>
      <p:sp>
        <p:nvSpPr>
          <p:cNvPr id="278" name="Shape 278"/>
          <p:cNvSpPr txBox="1"/>
          <p:nvPr/>
        </p:nvSpPr>
        <p:spPr>
          <a:xfrm>
            <a:off x="955800" y="0"/>
            <a:ext cx="10280400" cy="1034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000" b="1"/>
              <a:t>      The Current Economic Realities of Society </a:t>
            </a:r>
            <a:endParaRPr sz="3000" b="1"/>
          </a:p>
          <a:p>
            <a:pPr marL="0" lvl="0" indent="0" rtl="0">
              <a:spcBef>
                <a:spcPts val="0"/>
              </a:spcBef>
              <a:spcAft>
                <a:spcPts val="0"/>
              </a:spcAft>
              <a:buNone/>
            </a:pPr>
            <a:r>
              <a:rPr lang="en-US" sz="3000" b="1"/>
              <a:t>                 are predictors of the Future </a:t>
            </a:r>
            <a:endParaRPr sz="3000"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838200" y="365125"/>
            <a:ext cx="10515600" cy="480131"/>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rgbClr val="C5093B"/>
              </a:buClr>
              <a:buSzPts val="2800"/>
              <a:buFont typeface="Arial"/>
              <a:buNone/>
            </a:pPr>
            <a:r>
              <a:rPr lang="en-US" sz="3600" b="1">
                <a:solidFill>
                  <a:srgbClr val="FF0000"/>
                </a:solidFill>
              </a:rPr>
              <a:t>    </a:t>
            </a:r>
            <a:r>
              <a:rPr lang="en-US" sz="3600" b="1" i="0" u="none" strike="noStrike" cap="none">
                <a:solidFill>
                  <a:srgbClr val="FF0000"/>
                </a:solidFill>
              </a:rPr>
              <a:t>Housing Affordability is a Serious Concern</a:t>
            </a:r>
            <a:endParaRPr sz="3600" b="1" i="1" u="none" strike="noStrike" cap="none">
              <a:solidFill>
                <a:srgbClr val="FF0000"/>
              </a:solidFill>
            </a:endParaRPr>
          </a:p>
        </p:txBody>
      </p:sp>
      <p:sp>
        <p:nvSpPr>
          <p:cNvPr id="285" name="Shape 285"/>
          <p:cNvSpPr txBox="1">
            <a:spLocks noGrp="1"/>
          </p:cNvSpPr>
          <p:nvPr>
            <p:ph type="body" idx="1"/>
          </p:nvPr>
        </p:nvSpPr>
        <p:spPr>
          <a:xfrm>
            <a:off x="538950" y="1310100"/>
            <a:ext cx="3664800" cy="5018400"/>
          </a:xfrm>
          <a:prstGeom prst="rect">
            <a:avLst/>
          </a:prstGeom>
          <a:noFill/>
          <a:ln>
            <a:noFill/>
          </a:ln>
        </p:spPr>
        <p:txBody>
          <a:bodyPr spcFirstLastPara="1" wrap="square" lIns="0" tIns="45700" rIns="0" bIns="45700" anchor="t" anchorCtr="0">
            <a:noAutofit/>
          </a:bodyPr>
          <a:lstStyle/>
          <a:p>
            <a:pPr marL="0" marR="0" lvl="0" indent="0" algn="l" rtl="0">
              <a:lnSpc>
                <a:spcPct val="113000"/>
              </a:lnSpc>
              <a:spcBef>
                <a:spcPts val="0"/>
              </a:spcBef>
              <a:spcAft>
                <a:spcPts val="0"/>
              </a:spcAft>
              <a:buNone/>
            </a:pPr>
            <a:endParaRPr sz="2400"/>
          </a:p>
          <a:p>
            <a:pPr marL="0" marR="0" lvl="0" indent="0" algn="l" rtl="0">
              <a:lnSpc>
                <a:spcPct val="113000"/>
              </a:lnSpc>
              <a:spcBef>
                <a:spcPts val="0"/>
              </a:spcBef>
              <a:spcAft>
                <a:spcPts val="0"/>
              </a:spcAft>
              <a:buNone/>
            </a:pPr>
            <a:endParaRPr sz="2400"/>
          </a:p>
          <a:p>
            <a:pPr marL="0" marR="0" lvl="0" indent="0" algn="l" rtl="0">
              <a:lnSpc>
                <a:spcPct val="113000"/>
              </a:lnSpc>
              <a:spcBef>
                <a:spcPts val="0"/>
              </a:spcBef>
              <a:spcAft>
                <a:spcPts val="0"/>
              </a:spcAft>
              <a:buNone/>
            </a:pPr>
            <a:r>
              <a:rPr lang="en-US" sz="2400" b="0" i="0" u="none" strike="noStrike" cap="none">
                <a:solidFill>
                  <a:schemeClr val="lt1"/>
                </a:solidFill>
                <a:latin typeface="Arial"/>
                <a:ea typeface="Arial"/>
                <a:cs typeface="Arial"/>
                <a:sym typeface="Arial"/>
              </a:rPr>
              <a:t>The high levels of severe housing cost burdens are particularly extreme for older adults today </a:t>
            </a:r>
            <a:endParaRPr sz="2400"/>
          </a:p>
        </p:txBody>
      </p:sp>
      <p:sp>
        <p:nvSpPr>
          <p:cNvPr id="286" name="Shape 286"/>
          <p:cNvSpPr txBox="1">
            <a:spLocks noGrp="1"/>
          </p:cNvSpPr>
          <p:nvPr>
            <p:ph type="ftr" idx="11"/>
          </p:nvPr>
        </p:nvSpPr>
        <p:spPr>
          <a:xfrm>
            <a:off x="7928904" y="6513308"/>
            <a:ext cx="411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000" b="0" i="0" u="none" strike="noStrike" cap="none">
                <a:solidFill>
                  <a:srgbClr val="AFAFAF"/>
                </a:solidFill>
                <a:latin typeface="Arial"/>
                <a:ea typeface="Arial"/>
                <a:cs typeface="Arial"/>
                <a:sym typeface="Arial"/>
              </a:rPr>
              <a:t>March 16, 2018</a:t>
            </a:r>
            <a:endParaRPr/>
          </a:p>
        </p:txBody>
      </p:sp>
      <p:sp>
        <p:nvSpPr>
          <p:cNvPr id="287" name="Shape 287"/>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i="0" u="none" strike="noStrike" cap="none">
                <a:solidFill>
                  <a:srgbClr val="AFAFAF"/>
                </a:solidFill>
                <a:latin typeface="Arial"/>
                <a:ea typeface="Arial"/>
                <a:cs typeface="Arial"/>
                <a:sym typeface="Arial"/>
              </a:rPr>
              <a:t>13</a:t>
            </a:fld>
            <a:endParaRPr sz="1000" b="1" i="0" u="none" strike="noStrike" cap="none">
              <a:solidFill>
                <a:srgbClr val="AFAFAF"/>
              </a:solidFill>
              <a:latin typeface="Arial"/>
              <a:ea typeface="Arial"/>
              <a:cs typeface="Arial"/>
              <a:sym typeface="Arial"/>
            </a:endParaRPr>
          </a:p>
        </p:txBody>
      </p:sp>
      <p:pic>
        <p:nvPicPr>
          <p:cNvPr id="288" name="Shape 288"/>
          <p:cNvPicPr preferRelativeResize="0"/>
          <p:nvPr/>
        </p:nvPicPr>
        <p:blipFill rotWithShape="1">
          <a:blip r:embed="rId3">
            <a:alphaModFix/>
          </a:blip>
          <a:srcRect/>
          <a:stretch/>
        </p:blipFill>
        <p:spPr>
          <a:xfrm>
            <a:off x="4515591" y="1288450"/>
            <a:ext cx="7199159" cy="50183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838200" y="118571"/>
            <a:ext cx="10515600" cy="671400"/>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rgbClr val="C5093B"/>
              </a:buClr>
              <a:buSzPts val="2400"/>
              <a:buFont typeface="Arial"/>
              <a:buNone/>
            </a:pPr>
            <a:r>
              <a:rPr lang="en-US" sz="3600" b="1"/>
              <a:t>           </a:t>
            </a:r>
            <a:r>
              <a:rPr lang="en-US" sz="3600" b="1" i="0" u="none" strike="noStrike" cap="none">
                <a:solidFill>
                  <a:srgbClr val="FF0000"/>
                </a:solidFill>
              </a:rPr>
              <a:t>Most Homes Today Do Not Have </a:t>
            </a:r>
            <a:endParaRPr sz="3600" b="1" i="0" u="none" strike="noStrike" cap="none">
              <a:solidFill>
                <a:srgbClr val="FF0000"/>
              </a:solidFill>
            </a:endParaRPr>
          </a:p>
          <a:p>
            <a:pPr marL="0" marR="0" lvl="0" indent="0" algn="l" rtl="0">
              <a:lnSpc>
                <a:spcPct val="90000"/>
              </a:lnSpc>
              <a:spcBef>
                <a:spcPts val="0"/>
              </a:spcBef>
              <a:spcAft>
                <a:spcPts val="0"/>
              </a:spcAft>
              <a:buClr>
                <a:srgbClr val="C5093B"/>
              </a:buClr>
              <a:buSzPts val="2400"/>
              <a:buFont typeface="Arial"/>
              <a:buNone/>
            </a:pPr>
            <a:r>
              <a:rPr lang="en-US" sz="3600" b="1">
                <a:solidFill>
                  <a:srgbClr val="FF0000"/>
                </a:solidFill>
              </a:rPr>
              <a:t>                  </a:t>
            </a:r>
            <a:r>
              <a:rPr lang="en-US" sz="3600" b="1" i="0" u="none" strike="noStrike" cap="none">
                <a:solidFill>
                  <a:srgbClr val="FF0000"/>
                </a:solidFill>
              </a:rPr>
              <a:t>Accessibility Features</a:t>
            </a:r>
            <a:endParaRPr sz="3600" b="1" i="1" u="none" strike="noStrike" cap="none">
              <a:solidFill>
                <a:srgbClr val="FF0000"/>
              </a:solidFill>
            </a:endParaRPr>
          </a:p>
        </p:txBody>
      </p:sp>
      <p:sp>
        <p:nvSpPr>
          <p:cNvPr id="295" name="Shape 295"/>
          <p:cNvSpPr txBox="1">
            <a:spLocks noGrp="1"/>
          </p:cNvSpPr>
          <p:nvPr>
            <p:ph type="ftr" idx="11"/>
          </p:nvPr>
        </p:nvSpPr>
        <p:spPr>
          <a:xfrm>
            <a:off x="7928904" y="6513308"/>
            <a:ext cx="411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000" b="0" i="0" u="none" strike="noStrike" cap="none">
                <a:solidFill>
                  <a:srgbClr val="AFAFAF"/>
                </a:solidFill>
                <a:latin typeface="Arial"/>
                <a:ea typeface="Arial"/>
                <a:cs typeface="Arial"/>
                <a:sym typeface="Arial"/>
              </a:rPr>
              <a:t>March 16, 2018</a:t>
            </a:r>
            <a:endParaRPr/>
          </a:p>
        </p:txBody>
      </p:sp>
      <p:sp>
        <p:nvSpPr>
          <p:cNvPr id="296" name="Shape 296"/>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i="0" u="none" strike="noStrike" cap="none">
                <a:solidFill>
                  <a:srgbClr val="AFAFAF"/>
                </a:solidFill>
                <a:latin typeface="Arial"/>
                <a:ea typeface="Arial"/>
                <a:cs typeface="Arial"/>
                <a:sym typeface="Arial"/>
              </a:rPr>
              <a:t>14</a:t>
            </a:fld>
            <a:endParaRPr sz="1000" b="1" i="0" u="none" strike="noStrike" cap="none">
              <a:solidFill>
                <a:srgbClr val="AFAFAF"/>
              </a:solidFill>
              <a:latin typeface="Arial"/>
              <a:ea typeface="Arial"/>
              <a:cs typeface="Arial"/>
              <a:sym typeface="Arial"/>
            </a:endParaRPr>
          </a:p>
        </p:txBody>
      </p:sp>
      <p:sp>
        <p:nvSpPr>
          <p:cNvPr id="297" name="Shape 297"/>
          <p:cNvSpPr txBox="1">
            <a:spLocks noGrp="1"/>
          </p:cNvSpPr>
          <p:nvPr>
            <p:ph type="body" idx="1"/>
          </p:nvPr>
        </p:nvSpPr>
        <p:spPr>
          <a:xfrm>
            <a:off x="565875" y="1371600"/>
            <a:ext cx="11048400" cy="5506800"/>
          </a:xfrm>
          <a:prstGeom prst="rect">
            <a:avLst/>
          </a:prstGeom>
          <a:noFill/>
          <a:ln>
            <a:noFill/>
          </a:ln>
        </p:spPr>
        <p:txBody>
          <a:bodyPr spcFirstLastPara="1" wrap="square" lIns="0" tIns="45700" rIns="0" bIns="45700" anchor="t" anchorCtr="0">
            <a:noAutofit/>
          </a:bodyPr>
          <a:lstStyle/>
          <a:p>
            <a:pPr marL="171450" marR="0" lvl="0" indent="-222250" algn="l" rtl="0">
              <a:lnSpc>
                <a:spcPct val="113000"/>
              </a:lnSpc>
              <a:spcBef>
                <a:spcPts val="0"/>
              </a:spcBef>
              <a:spcAft>
                <a:spcPts val="0"/>
              </a:spcAft>
              <a:buClr>
                <a:schemeClr val="lt1"/>
              </a:buClr>
              <a:buSzPts val="2400"/>
              <a:buFont typeface="Arial"/>
              <a:buChar char="•"/>
            </a:pPr>
            <a:r>
              <a:rPr lang="en-US" sz="2400"/>
              <a:t>L</a:t>
            </a:r>
            <a:r>
              <a:rPr lang="en-US" sz="2400" b="0" i="0" u="none" strike="noStrike" cap="none">
                <a:solidFill>
                  <a:schemeClr val="lt1"/>
                </a:solidFill>
                <a:latin typeface="Arial"/>
                <a:ea typeface="Arial"/>
                <a:cs typeface="Arial"/>
                <a:sym typeface="Arial"/>
              </a:rPr>
              <a:t>ess than 4 percent of single family homes, the most common form of housing for older adults, offer three of the most critical accessibility features (single-floor living, extra-wide hallways and doors, and zero-step entrances)						</a:t>
            </a:r>
            <a:endParaRPr sz="2400"/>
          </a:p>
          <a:p>
            <a:pPr marL="171450" marR="0" lvl="0" indent="-222250" algn="l" rtl="0">
              <a:lnSpc>
                <a:spcPct val="113000"/>
              </a:lnSpc>
              <a:spcBef>
                <a:spcPts val="80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Renters more likely than owners to have mobility disabilities</a:t>
            </a:r>
            <a:r>
              <a:rPr lang="en-US" sz="2400"/>
              <a:t> yet less control</a:t>
            </a:r>
            <a:r>
              <a:rPr lang="en-US" sz="2400" b="0" i="0" u="none" strike="noStrike" cap="none">
                <a:solidFill>
                  <a:schemeClr val="lt1"/>
                </a:solidFill>
                <a:latin typeface="Arial"/>
                <a:ea typeface="Arial"/>
                <a:cs typeface="Arial"/>
                <a:sym typeface="Arial"/>
              </a:rPr>
              <a:t> </a:t>
            </a:r>
            <a:endParaRPr sz="2400" b="0" i="0" u="none" strike="noStrike" cap="none">
              <a:solidFill>
                <a:schemeClr val="lt1"/>
              </a:solidFill>
              <a:latin typeface="Arial"/>
              <a:ea typeface="Arial"/>
              <a:cs typeface="Arial"/>
              <a:sym typeface="Arial"/>
            </a:endParaRPr>
          </a:p>
          <a:p>
            <a:pPr marL="0" marR="0" lvl="0" indent="0" algn="l" rtl="0">
              <a:lnSpc>
                <a:spcPct val="113000"/>
              </a:lnSpc>
              <a:spcBef>
                <a:spcPts val="800"/>
              </a:spcBef>
              <a:spcAft>
                <a:spcPts val="0"/>
              </a:spcAft>
              <a:buNone/>
            </a:pPr>
            <a:endParaRPr sz="2400"/>
          </a:p>
          <a:p>
            <a:pPr marL="171450" marR="0" lvl="0" indent="-222250" algn="l" rtl="0">
              <a:lnSpc>
                <a:spcPct val="113000"/>
              </a:lnSpc>
              <a:spcBef>
                <a:spcPts val="80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While 12.2 million households are projected to have self-care disabilities by 2035</a:t>
            </a:r>
            <a:r>
              <a:rPr lang="en-US" sz="2400"/>
              <a:t>, </a:t>
            </a:r>
            <a:r>
              <a:rPr lang="en-US" sz="2400" b="0" i="0" u="none" strike="noStrike" cap="none">
                <a:solidFill>
                  <a:schemeClr val="lt1"/>
                </a:solidFill>
                <a:latin typeface="Arial"/>
                <a:ea typeface="Arial"/>
                <a:cs typeface="Arial"/>
                <a:sym typeface="Arial"/>
              </a:rPr>
              <a:t>nearly 10 percent of all older homeowner households have less than $50,000 in total assets</a:t>
            </a:r>
            <a:endParaRPr sz="2400"/>
          </a:p>
          <a:p>
            <a:pPr marL="914400" marR="0" lvl="0" indent="457200" algn="l" rtl="0">
              <a:lnSpc>
                <a:spcPct val="113000"/>
              </a:lnSpc>
              <a:spcBef>
                <a:spcPts val="800"/>
              </a:spcBef>
              <a:spcAft>
                <a:spcPts val="0"/>
              </a:spcAft>
              <a:buNone/>
            </a:pPr>
            <a:r>
              <a:rPr lang="en-US" sz="2400" b="1" i="0" u="none" strike="noStrike" cap="none">
                <a:solidFill>
                  <a:srgbClr val="FFFF00"/>
                </a:solidFill>
              </a:rPr>
              <a:t>A</a:t>
            </a:r>
            <a:r>
              <a:rPr lang="en-US" sz="2400" b="1">
                <a:solidFill>
                  <a:srgbClr val="FFFF00"/>
                </a:solidFill>
              </a:rPr>
              <a:t> large percent of o</a:t>
            </a:r>
            <a:r>
              <a:rPr lang="en-US" sz="2400" b="1" i="0" u="none" strike="noStrike" cap="none">
                <a:solidFill>
                  <a:srgbClr val="FFFF00"/>
                </a:solidFill>
              </a:rPr>
              <a:t>lder adults</a:t>
            </a:r>
            <a:r>
              <a:rPr lang="en-US" sz="2400" b="1">
                <a:solidFill>
                  <a:srgbClr val="FFFF00"/>
                </a:solidFill>
              </a:rPr>
              <a:t> will</a:t>
            </a:r>
            <a:r>
              <a:rPr lang="en-US" sz="2400" b="1" i="0" u="none" strike="noStrike" cap="none">
                <a:solidFill>
                  <a:srgbClr val="FFFF00"/>
                </a:solidFill>
              </a:rPr>
              <a:t> need financial 	  </a:t>
            </a:r>
            <a:endParaRPr sz="2400" b="1" i="0" u="none" strike="noStrike" cap="none">
              <a:solidFill>
                <a:srgbClr val="FFFF00"/>
              </a:solidFill>
            </a:endParaRPr>
          </a:p>
          <a:p>
            <a:pPr marL="914400" marR="0" lvl="0" indent="457200" algn="l" rtl="0">
              <a:lnSpc>
                <a:spcPct val="113000"/>
              </a:lnSpc>
              <a:spcBef>
                <a:spcPts val="800"/>
              </a:spcBef>
              <a:spcAft>
                <a:spcPts val="0"/>
              </a:spcAft>
              <a:buNone/>
            </a:pPr>
            <a:r>
              <a:rPr lang="en-US" sz="2400" b="1">
                <a:solidFill>
                  <a:srgbClr val="FFFF00"/>
                </a:solidFill>
              </a:rPr>
              <a:t>          </a:t>
            </a:r>
            <a:r>
              <a:rPr lang="en-US" sz="2400" b="1" i="0" u="none" strike="noStrike" cap="none">
                <a:solidFill>
                  <a:srgbClr val="FFFF00"/>
                </a:solidFill>
              </a:rPr>
              <a:t>assistance to modify their homes</a:t>
            </a:r>
            <a:endParaRPr sz="2400" b="1" i="0" u="none" strike="noStrike" cap="none">
              <a:solidFill>
                <a:srgbClr val="FFFF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690000" y="392075"/>
            <a:ext cx="10515600" cy="480000"/>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rgbClr val="C5093B"/>
              </a:buClr>
              <a:buSzPts val="2800"/>
              <a:buFont typeface="Arial"/>
              <a:buNone/>
            </a:pPr>
            <a:r>
              <a:rPr lang="en-US" sz="3600" b="1"/>
              <a:t>    </a:t>
            </a:r>
            <a:r>
              <a:rPr lang="en-US" sz="3600" b="1">
                <a:solidFill>
                  <a:srgbClr val="FF0000"/>
                </a:solidFill>
              </a:rPr>
              <a:t> </a:t>
            </a:r>
            <a:r>
              <a:rPr lang="en-US" sz="3600" b="1" i="0" u="none" strike="noStrike" cap="none">
                <a:solidFill>
                  <a:srgbClr val="FF0000"/>
                </a:solidFill>
              </a:rPr>
              <a:t>Senior Populations Have Lower Incomes  </a:t>
            </a:r>
            <a:endParaRPr sz="3600" b="1" i="1" u="none" strike="noStrike" cap="none">
              <a:solidFill>
                <a:srgbClr val="FF0000"/>
              </a:solidFill>
            </a:endParaRPr>
          </a:p>
        </p:txBody>
      </p:sp>
      <p:sp>
        <p:nvSpPr>
          <p:cNvPr id="304" name="Shape 304"/>
          <p:cNvSpPr txBox="1">
            <a:spLocks noGrp="1"/>
          </p:cNvSpPr>
          <p:nvPr>
            <p:ph type="body" idx="1"/>
          </p:nvPr>
        </p:nvSpPr>
        <p:spPr>
          <a:xfrm>
            <a:off x="838201" y="1310107"/>
            <a:ext cx="10515599" cy="2335461"/>
          </a:xfrm>
          <a:prstGeom prst="rect">
            <a:avLst/>
          </a:prstGeom>
          <a:noFill/>
          <a:ln>
            <a:noFill/>
          </a:ln>
        </p:spPr>
        <p:txBody>
          <a:bodyPr spcFirstLastPara="1" wrap="square" lIns="0" tIns="45700" rIns="0" bIns="45700" anchor="t" anchorCtr="0">
            <a:noAutofit/>
          </a:bodyPr>
          <a:lstStyle/>
          <a:p>
            <a:pPr marL="171450" marR="0" lvl="0" indent="-171450" algn="l" rtl="0">
              <a:lnSpc>
                <a:spcPct val="113000"/>
              </a:lnSpc>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Median income declines with age for nearly every segment of the older population</a:t>
            </a:r>
            <a:endParaRPr sz="1800" b="0" i="0" u="none" strike="noStrike" cap="none">
              <a:solidFill>
                <a:schemeClr val="dk1"/>
              </a:solidFill>
              <a:latin typeface="Arial"/>
              <a:ea typeface="Arial"/>
              <a:cs typeface="Arial"/>
              <a:sym typeface="Arial"/>
            </a:endParaRPr>
          </a:p>
        </p:txBody>
      </p:sp>
      <p:sp>
        <p:nvSpPr>
          <p:cNvPr id="305" name="Shape 305"/>
          <p:cNvSpPr txBox="1">
            <a:spLocks noGrp="1"/>
          </p:cNvSpPr>
          <p:nvPr>
            <p:ph type="ftr" idx="11"/>
          </p:nvPr>
        </p:nvSpPr>
        <p:spPr>
          <a:xfrm>
            <a:off x="7928904" y="6513308"/>
            <a:ext cx="411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000" b="0" i="0" u="none" strike="noStrike" cap="none">
                <a:solidFill>
                  <a:srgbClr val="AFAFAF"/>
                </a:solidFill>
                <a:latin typeface="Arial"/>
                <a:ea typeface="Arial"/>
                <a:cs typeface="Arial"/>
                <a:sym typeface="Arial"/>
              </a:rPr>
              <a:t>March 16, 2018</a:t>
            </a:r>
            <a:endParaRPr/>
          </a:p>
        </p:txBody>
      </p:sp>
      <p:sp>
        <p:nvSpPr>
          <p:cNvPr id="306" name="Shape 306"/>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i="0" u="none" strike="noStrike" cap="none">
                <a:solidFill>
                  <a:srgbClr val="AFAFAF"/>
                </a:solidFill>
                <a:latin typeface="Arial"/>
                <a:ea typeface="Arial"/>
                <a:cs typeface="Arial"/>
                <a:sym typeface="Arial"/>
              </a:rPr>
              <a:t>15</a:t>
            </a:fld>
            <a:endParaRPr sz="1000" b="1" i="0" u="none" strike="noStrike" cap="none">
              <a:solidFill>
                <a:srgbClr val="AFAFAF"/>
              </a:solidFill>
              <a:latin typeface="Arial"/>
              <a:ea typeface="Arial"/>
              <a:cs typeface="Arial"/>
              <a:sym typeface="Arial"/>
            </a:endParaRPr>
          </a:p>
        </p:txBody>
      </p:sp>
      <p:pic>
        <p:nvPicPr>
          <p:cNvPr id="307" name="Shape 307"/>
          <p:cNvPicPr preferRelativeResize="0"/>
          <p:nvPr/>
        </p:nvPicPr>
        <p:blipFill rotWithShape="1">
          <a:blip r:embed="rId3">
            <a:alphaModFix/>
          </a:blip>
          <a:srcRect/>
          <a:stretch/>
        </p:blipFill>
        <p:spPr>
          <a:xfrm>
            <a:off x="1648150" y="1942775"/>
            <a:ext cx="8551276" cy="49356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838200" y="365125"/>
            <a:ext cx="10515600" cy="480131"/>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rgbClr val="C5093B"/>
              </a:buClr>
              <a:buSzPts val="2800"/>
              <a:buFont typeface="Arial"/>
              <a:buNone/>
            </a:pPr>
            <a:r>
              <a:rPr lang="en-US" sz="3600" b="1" i="0" u="none" strike="noStrike" cap="none">
                <a:solidFill>
                  <a:srgbClr val="FF0000"/>
                </a:solidFill>
              </a:rPr>
              <a:t>Dearth of Housing Assistance Programs for Older Renters</a:t>
            </a:r>
            <a:endParaRPr sz="3600" b="1" i="1" u="none" strike="noStrike" cap="none">
              <a:solidFill>
                <a:srgbClr val="FF0000"/>
              </a:solidFill>
            </a:endParaRPr>
          </a:p>
        </p:txBody>
      </p:sp>
      <p:sp>
        <p:nvSpPr>
          <p:cNvPr id="314" name="Shape 314"/>
          <p:cNvSpPr txBox="1">
            <a:spLocks noGrp="1"/>
          </p:cNvSpPr>
          <p:nvPr>
            <p:ph type="body" idx="1"/>
          </p:nvPr>
        </p:nvSpPr>
        <p:spPr>
          <a:xfrm>
            <a:off x="838200" y="1991375"/>
            <a:ext cx="3842100" cy="4134900"/>
          </a:xfrm>
          <a:prstGeom prst="rect">
            <a:avLst/>
          </a:prstGeom>
          <a:noFill/>
          <a:ln>
            <a:noFill/>
          </a:ln>
        </p:spPr>
        <p:txBody>
          <a:bodyPr spcFirstLastPara="1" wrap="square" lIns="0" tIns="45700" rIns="0" bIns="45700" anchor="t" anchorCtr="0">
            <a:noAutofit/>
          </a:bodyPr>
          <a:lstStyle/>
          <a:p>
            <a:pPr marL="171450" marR="0" lvl="0" indent="-209550" algn="l" rtl="0">
              <a:lnSpc>
                <a:spcPct val="113000"/>
              </a:lnSpc>
              <a:spcBef>
                <a:spcPts val="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Our nation’s housing assistance programs fail to provide most very low income older adults with a housing safety net today and, projected, for older adults tomorro</a:t>
            </a:r>
            <a:r>
              <a:rPr lang="en-US" sz="2400"/>
              <a:t>w</a:t>
            </a:r>
            <a:endParaRPr sz="2400"/>
          </a:p>
          <a:p>
            <a:pPr marL="0" marR="0" lvl="0" indent="0" algn="l" rtl="0">
              <a:lnSpc>
                <a:spcPct val="113000"/>
              </a:lnSpc>
              <a:spcBef>
                <a:spcPts val="0"/>
              </a:spcBef>
              <a:spcAft>
                <a:spcPts val="0"/>
              </a:spcAft>
              <a:buNone/>
            </a:pPr>
            <a:endParaRPr sz="2400"/>
          </a:p>
        </p:txBody>
      </p:sp>
      <p:sp>
        <p:nvSpPr>
          <p:cNvPr id="315" name="Shape 315"/>
          <p:cNvSpPr txBox="1">
            <a:spLocks noGrp="1"/>
          </p:cNvSpPr>
          <p:nvPr>
            <p:ph type="ftr" idx="11"/>
          </p:nvPr>
        </p:nvSpPr>
        <p:spPr>
          <a:xfrm>
            <a:off x="7928904" y="6513308"/>
            <a:ext cx="411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000" b="0" i="0" u="none" strike="noStrike" cap="none">
                <a:solidFill>
                  <a:srgbClr val="AFAFAF"/>
                </a:solidFill>
                <a:latin typeface="Arial"/>
                <a:ea typeface="Arial"/>
                <a:cs typeface="Arial"/>
                <a:sym typeface="Arial"/>
              </a:rPr>
              <a:t>March 16, 2018</a:t>
            </a:r>
            <a:endParaRPr/>
          </a:p>
        </p:txBody>
      </p:sp>
      <p:sp>
        <p:nvSpPr>
          <p:cNvPr id="316" name="Shape 316"/>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i="0" u="none" strike="noStrike" cap="none">
                <a:solidFill>
                  <a:srgbClr val="AFAFAF"/>
                </a:solidFill>
                <a:latin typeface="Arial"/>
                <a:ea typeface="Arial"/>
                <a:cs typeface="Arial"/>
                <a:sym typeface="Arial"/>
              </a:rPr>
              <a:t>16</a:t>
            </a:fld>
            <a:endParaRPr sz="1000" b="1" i="0" u="none" strike="noStrike" cap="none">
              <a:solidFill>
                <a:srgbClr val="AFAFAF"/>
              </a:solidFill>
              <a:latin typeface="Arial"/>
              <a:ea typeface="Arial"/>
              <a:cs typeface="Arial"/>
              <a:sym typeface="Arial"/>
            </a:endParaRPr>
          </a:p>
        </p:txBody>
      </p:sp>
      <p:pic>
        <p:nvPicPr>
          <p:cNvPr id="317" name="Shape 317"/>
          <p:cNvPicPr preferRelativeResize="0"/>
          <p:nvPr/>
        </p:nvPicPr>
        <p:blipFill rotWithShape="1">
          <a:blip r:embed="rId3">
            <a:alphaModFix/>
          </a:blip>
          <a:srcRect/>
          <a:stretch/>
        </p:blipFill>
        <p:spPr>
          <a:xfrm>
            <a:off x="5152697" y="1076045"/>
            <a:ext cx="6556249" cy="4578384"/>
          </a:xfrm>
          <a:prstGeom prst="rect">
            <a:avLst/>
          </a:prstGeom>
          <a:noFill/>
          <a:ln>
            <a:noFill/>
          </a:ln>
        </p:spPr>
      </p:pic>
      <p:sp>
        <p:nvSpPr>
          <p:cNvPr id="318" name="Shape 318"/>
          <p:cNvSpPr txBox="1"/>
          <p:nvPr/>
        </p:nvSpPr>
        <p:spPr>
          <a:xfrm>
            <a:off x="1239550" y="5885225"/>
            <a:ext cx="10320600" cy="480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b="1">
                <a:solidFill>
                  <a:srgbClr val="FFFF00"/>
                </a:solidFill>
              </a:rPr>
              <a:t>Majority of calls to PCA and the City of Philadelphia’s hot lines are 	  	             seeking help in finding low income housing!</a:t>
            </a:r>
            <a:endParaRPr sz="2400" b="1">
              <a:solidFill>
                <a:srgbClr val="FFFF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838200" y="365125"/>
            <a:ext cx="10515600" cy="480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3600" b="1">
                <a:solidFill>
                  <a:srgbClr val="FF0000"/>
                </a:solidFill>
              </a:rPr>
              <a:t>Limited Availability of Senior Housing leads to 	Higher SNF Admissions in Many Markets</a:t>
            </a:r>
            <a:endParaRPr sz="3600" b="1">
              <a:solidFill>
                <a:srgbClr val="FF0000"/>
              </a:solidFill>
            </a:endParaRPr>
          </a:p>
        </p:txBody>
      </p:sp>
      <p:sp>
        <p:nvSpPr>
          <p:cNvPr id="325" name="Shape 325"/>
          <p:cNvSpPr txBox="1">
            <a:spLocks noGrp="1"/>
          </p:cNvSpPr>
          <p:nvPr>
            <p:ph type="body" idx="1"/>
          </p:nvPr>
        </p:nvSpPr>
        <p:spPr>
          <a:xfrm>
            <a:off x="838200" y="2064633"/>
            <a:ext cx="10515600" cy="4351200"/>
          </a:xfrm>
          <a:prstGeom prst="rect">
            <a:avLst/>
          </a:prstGeom>
        </p:spPr>
        <p:txBody>
          <a:bodyPr spcFirstLastPara="1" wrap="square" lIns="91425" tIns="91425" rIns="91425" bIns="91425" anchor="t" anchorCtr="0">
            <a:noAutofit/>
          </a:bodyPr>
          <a:lstStyle/>
          <a:p>
            <a:pPr marL="0" lvl="0" indent="0">
              <a:spcBef>
                <a:spcPts val="800"/>
              </a:spcBef>
              <a:spcAft>
                <a:spcPts val="0"/>
              </a:spcAft>
              <a:buNone/>
            </a:pPr>
            <a:r>
              <a:rPr lang="en-US" sz="2400"/>
              <a:t>                  Good for the nursing home industry!</a:t>
            </a:r>
            <a:endParaRPr sz="2400"/>
          </a:p>
          <a:p>
            <a:pPr marL="0" lvl="0" indent="0">
              <a:spcBef>
                <a:spcPts val="800"/>
              </a:spcBef>
              <a:spcAft>
                <a:spcPts val="0"/>
              </a:spcAft>
              <a:buNone/>
            </a:pPr>
            <a:endParaRPr sz="2400"/>
          </a:p>
          <a:p>
            <a:pPr marL="0" lvl="0" indent="0">
              <a:spcBef>
                <a:spcPts val="800"/>
              </a:spcBef>
              <a:spcAft>
                <a:spcPts val="0"/>
              </a:spcAft>
              <a:buNone/>
            </a:pPr>
            <a:r>
              <a:rPr lang="en-US" sz="2400"/>
              <a:t>                   Not so good for the senior </a:t>
            </a:r>
            <a:endParaRPr sz="2400"/>
          </a:p>
          <a:p>
            <a:pPr marL="0" lvl="0" indent="0">
              <a:spcBef>
                <a:spcPts val="800"/>
              </a:spcBef>
              <a:spcAft>
                <a:spcPts val="0"/>
              </a:spcAft>
              <a:buNone/>
            </a:pPr>
            <a:endParaRPr sz="2400"/>
          </a:p>
          <a:p>
            <a:pPr marL="0" lvl="0" indent="0">
              <a:spcBef>
                <a:spcPts val="800"/>
              </a:spcBef>
              <a:spcAft>
                <a:spcPts val="0"/>
              </a:spcAft>
              <a:buNone/>
            </a:pPr>
            <a:r>
              <a:rPr lang="en-US" sz="2400"/>
              <a:t>                   Terrible for unnecessarily increasing our nation’s cost </a:t>
            </a:r>
            <a:endParaRPr sz="2400"/>
          </a:p>
          <a:p>
            <a:pPr marL="0" lvl="0" indent="0">
              <a:spcBef>
                <a:spcPts val="800"/>
              </a:spcBef>
              <a:spcAft>
                <a:spcPts val="0"/>
              </a:spcAft>
              <a:buNone/>
            </a:pPr>
            <a:r>
              <a:rPr lang="en-US" sz="2400"/>
              <a:t>                   </a:t>
            </a:r>
            <a:endParaRPr sz="2400"/>
          </a:p>
          <a:p>
            <a:pPr marL="0" lvl="0" indent="0">
              <a:spcBef>
                <a:spcPts val="800"/>
              </a:spcBef>
              <a:spcAft>
                <a:spcPts val="0"/>
              </a:spcAft>
              <a:buNone/>
            </a:pPr>
            <a:r>
              <a:rPr lang="en-US" sz="2400" b="1">
                <a:solidFill>
                  <a:srgbClr val="FFFF00"/>
                </a:solidFill>
              </a:rPr>
              <a:t>Community based care much less expensive than institutional care</a:t>
            </a:r>
            <a:endParaRPr sz="2400" b="1">
              <a:solidFill>
                <a:srgbClr val="FFFF00"/>
              </a:solidFill>
            </a:endParaRPr>
          </a:p>
          <a:p>
            <a:pPr marL="0" lvl="0" indent="0">
              <a:spcBef>
                <a:spcPts val="800"/>
              </a:spcBef>
              <a:spcAft>
                <a:spcPts val="200"/>
              </a:spcAft>
              <a:buNone/>
            </a:pPr>
            <a:endParaRPr sz="2400"/>
          </a:p>
        </p:txBody>
      </p:sp>
      <p:sp>
        <p:nvSpPr>
          <p:cNvPr id="326" name="Shape 326"/>
          <p:cNvSpPr txBox="1">
            <a:spLocks noGrp="1"/>
          </p:cNvSpPr>
          <p:nvPr>
            <p:ph type="sldNum" idx="12"/>
          </p:nvPr>
        </p:nvSpPr>
        <p:spPr>
          <a:xfrm>
            <a:off x="9300504" y="6126298"/>
            <a:ext cx="27432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en-US"/>
              <a:t>17</a:t>
            </a:fld>
            <a:endParaRPr/>
          </a:p>
        </p:txBody>
      </p:sp>
      <p:pic>
        <p:nvPicPr>
          <p:cNvPr id="327" name="Shape 327" descr="Related image"/>
          <p:cNvPicPr preferRelativeResize="0"/>
          <p:nvPr/>
        </p:nvPicPr>
        <p:blipFill>
          <a:blip r:embed="rId3">
            <a:alphaModFix/>
          </a:blip>
          <a:stretch>
            <a:fillRect/>
          </a:stretch>
        </p:blipFill>
        <p:spPr>
          <a:xfrm>
            <a:off x="233225" y="2574925"/>
            <a:ext cx="2003375" cy="20033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838200" y="365125"/>
            <a:ext cx="10515600" cy="548400"/>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rgbClr val="C5093B"/>
              </a:buClr>
              <a:buSzPts val="2400"/>
              <a:buFont typeface="Arial"/>
              <a:buNone/>
            </a:pPr>
            <a:r>
              <a:rPr lang="en-US" sz="3600" b="1" i="0" u="none" strike="noStrike" cap="none">
                <a:solidFill>
                  <a:srgbClr val="C5093B"/>
                </a:solidFill>
              </a:rPr>
              <a:t>Demand For Accessible Housing Will Increase</a:t>
            </a:r>
            <a:endParaRPr sz="3600" b="1" i="1" u="none" strike="noStrike" cap="none">
              <a:solidFill>
                <a:schemeClr val="dk2"/>
              </a:solidFill>
            </a:endParaRPr>
          </a:p>
        </p:txBody>
      </p:sp>
      <p:sp>
        <p:nvSpPr>
          <p:cNvPr id="334" name="Shape 334"/>
          <p:cNvSpPr txBox="1">
            <a:spLocks noGrp="1"/>
          </p:cNvSpPr>
          <p:nvPr>
            <p:ph type="ftr" idx="11"/>
          </p:nvPr>
        </p:nvSpPr>
        <p:spPr>
          <a:xfrm>
            <a:off x="7928904" y="6513308"/>
            <a:ext cx="41148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000" b="0" i="0" u="none" strike="noStrike" cap="none">
                <a:solidFill>
                  <a:srgbClr val="AFAFAF"/>
                </a:solidFill>
                <a:latin typeface="Arial"/>
                <a:ea typeface="Arial"/>
                <a:cs typeface="Arial"/>
                <a:sym typeface="Arial"/>
              </a:rPr>
              <a:t>March 16, 2018</a:t>
            </a:r>
            <a:endParaRPr/>
          </a:p>
        </p:txBody>
      </p:sp>
      <p:sp>
        <p:nvSpPr>
          <p:cNvPr id="335" name="Shape 335"/>
          <p:cNvSpPr txBox="1">
            <a:spLocks noGrp="1"/>
          </p:cNvSpPr>
          <p:nvPr>
            <p:ph type="sldNum" idx="12"/>
          </p:nvPr>
        </p:nvSpPr>
        <p:spPr>
          <a:xfrm>
            <a:off x="9300504" y="6126298"/>
            <a:ext cx="27432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i="0" u="none" strike="noStrike" cap="none">
                <a:solidFill>
                  <a:srgbClr val="AFAFAF"/>
                </a:solidFill>
                <a:latin typeface="Arial"/>
                <a:ea typeface="Arial"/>
                <a:cs typeface="Arial"/>
                <a:sym typeface="Arial"/>
              </a:rPr>
              <a:t>18</a:t>
            </a:fld>
            <a:endParaRPr sz="1000" b="1" i="0" u="none" strike="noStrike" cap="none">
              <a:solidFill>
                <a:srgbClr val="AFAFAF"/>
              </a:solidFill>
              <a:latin typeface="Arial"/>
              <a:ea typeface="Arial"/>
              <a:cs typeface="Arial"/>
              <a:sym typeface="Arial"/>
            </a:endParaRPr>
          </a:p>
        </p:txBody>
      </p:sp>
      <p:sp>
        <p:nvSpPr>
          <p:cNvPr id="336" name="Shape 336"/>
          <p:cNvSpPr txBox="1">
            <a:spLocks noGrp="1"/>
          </p:cNvSpPr>
          <p:nvPr>
            <p:ph type="body" idx="1"/>
          </p:nvPr>
        </p:nvSpPr>
        <p:spPr>
          <a:xfrm>
            <a:off x="444625" y="1310100"/>
            <a:ext cx="7096500" cy="5720400"/>
          </a:xfrm>
          <a:prstGeom prst="rect">
            <a:avLst/>
          </a:prstGeom>
          <a:noFill/>
          <a:ln>
            <a:noFill/>
          </a:ln>
        </p:spPr>
        <p:txBody>
          <a:bodyPr spcFirstLastPara="1" wrap="square" lIns="0" tIns="45700" rIns="0" bIns="45700" anchor="t" anchorCtr="0">
            <a:noAutofit/>
          </a:bodyPr>
          <a:lstStyle/>
          <a:p>
            <a:pPr marL="171450" marR="0" lvl="0" indent="-222250" algn="l" rtl="0">
              <a:lnSpc>
                <a:spcPct val="113000"/>
              </a:lnSpc>
              <a:spcBef>
                <a:spcPts val="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Housing design features that increase accessibility can allow those with mobility disabilities to stay in their homes longer</a:t>
            </a:r>
            <a:endParaRPr sz="2400" b="0" i="0" u="none" strike="noStrike" cap="none">
              <a:solidFill>
                <a:schemeClr val="lt1"/>
              </a:solidFill>
              <a:latin typeface="Arial"/>
              <a:ea typeface="Arial"/>
              <a:cs typeface="Arial"/>
              <a:sym typeface="Arial"/>
            </a:endParaRPr>
          </a:p>
          <a:p>
            <a:pPr marL="171450" marR="0" lvl="0" indent="-222250" algn="l" rtl="0">
              <a:lnSpc>
                <a:spcPct val="113000"/>
              </a:lnSpc>
              <a:spcBef>
                <a:spcPts val="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Design elements such as:</a:t>
            </a:r>
            <a:endParaRPr sz="2400"/>
          </a:p>
          <a:p>
            <a:pPr marL="628650" marR="0" lvl="1" indent="-184150" algn="l" rtl="0">
              <a:lnSpc>
                <a:spcPct val="113000"/>
              </a:lnSpc>
              <a:spcBef>
                <a:spcPts val="80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Zero-step entrances</a:t>
            </a:r>
            <a:endParaRPr sz="1800"/>
          </a:p>
          <a:p>
            <a:pPr marL="628650" marR="0" lvl="1" indent="-184150" algn="l" rtl="0">
              <a:lnSpc>
                <a:spcPct val="113000"/>
              </a:lnSpc>
              <a:spcBef>
                <a:spcPts val="80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Single-floor living</a:t>
            </a:r>
            <a:endParaRPr sz="1800"/>
          </a:p>
          <a:p>
            <a:pPr marL="628650" marR="0" lvl="1" indent="-184150" algn="l" rtl="0">
              <a:lnSpc>
                <a:spcPct val="113000"/>
              </a:lnSpc>
              <a:spcBef>
                <a:spcPts val="80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Wide halls</a:t>
            </a:r>
            <a:r>
              <a:rPr lang="en-US" sz="1800"/>
              <a:t>/</a:t>
            </a:r>
            <a:r>
              <a:rPr lang="en-US" sz="1800" b="0" i="0" u="none" strike="noStrike" cap="none">
                <a:solidFill>
                  <a:schemeClr val="lt1"/>
                </a:solidFill>
                <a:latin typeface="Arial"/>
                <a:ea typeface="Arial"/>
                <a:cs typeface="Arial"/>
                <a:sym typeface="Arial"/>
              </a:rPr>
              <a:t>doorways that can accommodate a wheelchair</a:t>
            </a:r>
            <a:endParaRPr sz="1800"/>
          </a:p>
          <a:p>
            <a:pPr marL="628650" marR="0" lvl="1" indent="-184150" algn="l" rtl="0">
              <a:lnSpc>
                <a:spcPct val="113000"/>
              </a:lnSpc>
              <a:spcBef>
                <a:spcPts val="80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Electrical controls reachable from a wheelchair</a:t>
            </a:r>
            <a:endParaRPr sz="1800"/>
          </a:p>
          <a:p>
            <a:pPr marL="628650" marR="0" lvl="1" indent="-184150" algn="l" rtl="0">
              <a:lnSpc>
                <a:spcPct val="113000"/>
              </a:lnSpc>
              <a:spcBef>
                <a:spcPts val="80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Lever-style handles on faucets and doors	</a:t>
            </a:r>
            <a:r>
              <a:rPr lang="en-US" sz="2400" b="0" i="0" u="none" strike="noStrike" cap="none">
                <a:solidFill>
                  <a:schemeClr val="lt1"/>
                </a:solidFill>
                <a:latin typeface="Arial"/>
                <a:ea typeface="Arial"/>
                <a:cs typeface="Arial"/>
                <a:sym typeface="Arial"/>
              </a:rPr>
              <a:t>		</a:t>
            </a:r>
            <a:r>
              <a:rPr lang="en-US" sz="1800" b="0" i="0" u="none" strike="noStrike" cap="none">
                <a:solidFill>
                  <a:schemeClr val="lt1"/>
                </a:solidFill>
                <a:latin typeface="Arial"/>
                <a:ea typeface="Arial"/>
                <a:cs typeface="Arial"/>
                <a:sym typeface="Arial"/>
              </a:rPr>
              <a:t>			</a:t>
            </a:r>
            <a:endParaRPr sz="1800"/>
          </a:p>
          <a:p>
            <a:pPr marL="0" marR="0" lvl="0" indent="0" algn="l" rtl="0">
              <a:lnSpc>
                <a:spcPct val="113000"/>
              </a:lnSpc>
              <a:spcBef>
                <a:spcPts val="800"/>
              </a:spcBef>
              <a:spcAft>
                <a:spcPts val="0"/>
              </a:spcAft>
              <a:buNone/>
            </a:pPr>
            <a:r>
              <a:rPr lang="en-US" sz="2400" b="1">
                <a:solidFill>
                  <a:srgbClr val="FFFF00"/>
                </a:solidFill>
              </a:rPr>
              <a:t>    O</a:t>
            </a:r>
            <a:r>
              <a:rPr lang="en-US" sz="2400" b="1" i="0" u="none" strike="noStrike" cap="none">
                <a:solidFill>
                  <a:srgbClr val="FFFF00"/>
                </a:solidFill>
              </a:rPr>
              <a:t>nly 1 percent of the current housing stock   	       offers all five of these features</a:t>
            </a:r>
            <a:endParaRPr sz="2400" b="1">
              <a:solidFill>
                <a:srgbClr val="FFFF00"/>
              </a:solidFill>
            </a:endParaRPr>
          </a:p>
        </p:txBody>
      </p:sp>
      <p:pic>
        <p:nvPicPr>
          <p:cNvPr id="337" name="Shape 337"/>
          <p:cNvPicPr preferRelativeResize="0"/>
          <p:nvPr/>
        </p:nvPicPr>
        <p:blipFill rotWithShape="1">
          <a:blip r:embed="rId3">
            <a:alphaModFix/>
          </a:blip>
          <a:srcRect/>
          <a:stretch/>
        </p:blipFill>
        <p:spPr>
          <a:xfrm>
            <a:off x="7540991" y="1190164"/>
            <a:ext cx="3519024" cy="2597089"/>
          </a:xfrm>
          <a:prstGeom prst="rect">
            <a:avLst/>
          </a:prstGeom>
          <a:noFill/>
          <a:ln>
            <a:noFill/>
          </a:ln>
        </p:spPr>
      </p:pic>
      <p:pic>
        <p:nvPicPr>
          <p:cNvPr id="338" name="Shape 338"/>
          <p:cNvPicPr preferRelativeResize="0"/>
          <p:nvPr/>
        </p:nvPicPr>
        <p:blipFill rotWithShape="1">
          <a:blip r:embed="rId4">
            <a:alphaModFix/>
          </a:blip>
          <a:srcRect/>
          <a:stretch/>
        </p:blipFill>
        <p:spPr>
          <a:xfrm>
            <a:off x="8034589" y="3935003"/>
            <a:ext cx="2531827" cy="243055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838200" y="365125"/>
            <a:ext cx="10515600" cy="923330"/>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rgbClr val="C5093B"/>
              </a:buClr>
              <a:buSzPts val="2800"/>
              <a:buFont typeface="Arial"/>
              <a:buNone/>
            </a:pPr>
            <a:r>
              <a:rPr lang="en-US" sz="3600" b="1">
                <a:solidFill>
                  <a:srgbClr val="FF0000"/>
                </a:solidFill>
              </a:rPr>
              <a:t>       </a:t>
            </a:r>
            <a:r>
              <a:rPr lang="en-US" sz="3600" b="1" i="0" u="none" strike="noStrike" cap="none">
                <a:solidFill>
                  <a:srgbClr val="FF0000"/>
                </a:solidFill>
              </a:rPr>
              <a:t>State of Affordable Senior Housing </a:t>
            </a:r>
            <a:endParaRPr sz="3600" b="1" i="0" u="none" strike="noStrike" cap="none">
              <a:solidFill>
                <a:srgbClr val="FF0000"/>
              </a:solidFill>
            </a:endParaRPr>
          </a:p>
          <a:p>
            <a:pPr marL="0" marR="0" lvl="0" indent="0" algn="l" rtl="0">
              <a:lnSpc>
                <a:spcPct val="90000"/>
              </a:lnSpc>
              <a:spcBef>
                <a:spcPts val="0"/>
              </a:spcBef>
              <a:spcAft>
                <a:spcPts val="0"/>
              </a:spcAft>
              <a:buClr>
                <a:srgbClr val="C5093B"/>
              </a:buClr>
              <a:buSzPts val="2800"/>
              <a:buFont typeface="Arial"/>
              <a:buNone/>
            </a:pPr>
            <a:r>
              <a:rPr lang="en-US" sz="3600" b="1">
                <a:solidFill>
                  <a:srgbClr val="FF0000"/>
                </a:solidFill>
              </a:rPr>
              <a:t>                  in</a:t>
            </a:r>
            <a:r>
              <a:rPr lang="en-US" sz="3600" b="1" i="0" u="none" strike="noStrike" cap="none">
                <a:solidFill>
                  <a:srgbClr val="FF0000"/>
                </a:solidFill>
              </a:rPr>
              <a:t> Philadelphia Today</a:t>
            </a:r>
            <a:br>
              <a:rPr lang="en-US" sz="3600" b="1" i="0" u="none" strike="noStrike" cap="none">
                <a:solidFill>
                  <a:srgbClr val="FF0000"/>
                </a:solidFill>
              </a:rPr>
            </a:br>
            <a:endParaRPr sz="3600" b="1" i="1" u="none" strike="noStrike" cap="none">
              <a:solidFill>
                <a:srgbClr val="FF0000"/>
              </a:solidFill>
            </a:endParaRPr>
          </a:p>
        </p:txBody>
      </p:sp>
      <p:sp>
        <p:nvSpPr>
          <p:cNvPr id="345" name="Shape 345"/>
          <p:cNvSpPr txBox="1">
            <a:spLocks noGrp="1"/>
          </p:cNvSpPr>
          <p:nvPr>
            <p:ph type="body" idx="1"/>
          </p:nvPr>
        </p:nvSpPr>
        <p:spPr>
          <a:xfrm>
            <a:off x="838200" y="1775800"/>
            <a:ext cx="10515600" cy="4552800"/>
          </a:xfrm>
          <a:prstGeom prst="rect">
            <a:avLst/>
          </a:prstGeom>
          <a:noFill/>
          <a:ln>
            <a:noFill/>
          </a:ln>
        </p:spPr>
        <p:txBody>
          <a:bodyPr spcFirstLastPara="1" wrap="square" lIns="0" tIns="45700" rIns="0" bIns="45700" anchor="t" anchorCtr="0">
            <a:noAutofit/>
          </a:bodyPr>
          <a:lstStyle/>
          <a:p>
            <a:pPr marL="171450" marR="0" lvl="0" indent="-209550" algn="l" rtl="0">
              <a:lnSpc>
                <a:spcPct val="113000"/>
              </a:lnSpc>
              <a:spcBef>
                <a:spcPts val="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70% of Philadelphia seniors own their homes, which need new roofs, electrical systems, plumbing, windows, and more										</a:t>
            </a:r>
            <a:endParaRPr sz="2400"/>
          </a:p>
          <a:p>
            <a:pPr marL="171450" marR="0" lvl="0" indent="-209550" algn="l" rtl="0">
              <a:lnSpc>
                <a:spcPct val="113000"/>
              </a:lnSpc>
              <a:spcBef>
                <a:spcPts val="800"/>
              </a:spcBef>
              <a:spcAft>
                <a:spcPts val="0"/>
              </a:spcAft>
              <a:buClr>
                <a:schemeClr val="lt1"/>
              </a:buClr>
              <a:buSzPts val="2400"/>
              <a:buFont typeface="Arial"/>
              <a:buChar char="•"/>
            </a:pPr>
            <a:r>
              <a:rPr lang="en-US" sz="2400"/>
              <a:t>66%</a:t>
            </a:r>
            <a:r>
              <a:rPr lang="en-US" sz="2400" b="0" i="0" u="none" strike="noStrike" cap="none">
                <a:solidFill>
                  <a:schemeClr val="lt1"/>
                </a:solidFill>
                <a:latin typeface="Arial"/>
                <a:ea typeface="Arial"/>
                <a:cs typeface="Arial"/>
                <a:sym typeface="Arial"/>
              </a:rPr>
              <a:t> of senior homeowners report that it is difficult or very difficult to afford maintenance and repairs, especially when they are struggling to pay for basic necessities, such as medicine and food											</a:t>
            </a:r>
            <a:endParaRPr sz="2400" b="0" i="0" u="none" strike="noStrike" cap="none">
              <a:solidFill>
                <a:schemeClr val="lt1"/>
              </a:solidFill>
              <a:latin typeface="Arial"/>
              <a:ea typeface="Arial"/>
              <a:cs typeface="Arial"/>
              <a:sym typeface="Arial"/>
            </a:endParaRPr>
          </a:p>
          <a:p>
            <a:pPr marL="0" marR="0" lvl="0" indent="0" algn="l" rtl="0">
              <a:lnSpc>
                <a:spcPct val="113000"/>
              </a:lnSpc>
              <a:spcBef>
                <a:spcPts val="800"/>
              </a:spcBef>
              <a:spcAft>
                <a:spcPts val="0"/>
              </a:spcAft>
              <a:buNone/>
            </a:pPr>
            <a:r>
              <a:rPr lang="en-US" sz="2400"/>
              <a:t>  </a:t>
            </a:r>
            <a:r>
              <a:rPr lang="en-US" sz="2400" b="1">
                <a:solidFill>
                  <a:srgbClr val="FFFF00"/>
                </a:solidFill>
              </a:rPr>
              <a:t>The Philadelphia Corporation for Aging (PCA) delivers approximately </a:t>
            </a:r>
            <a:endParaRPr sz="2400" b="1">
              <a:solidFill>
                <a:srgbClr val="FFFF00"/>
              </a:solidFill>
            </a:endParaRPr>
          </a:p>
          <a:p>
            <a:pPr marL="0" marR="0" lvl="0" indent="0" algn="l" rtl="0">
              <a:lnSpc>
                <a:spcPct val="113000"/>
              </a:lnSpc>
              <a:spcBef>
                <a:spcPts val="800"/>
              </a:spcBef>
              <a:spcAft>
                <a:spcPts val="0"/>
              </a:spcAft>
              <a:buNone/>
            </a:pPr>
            <a:r>
              <a:rPr lang="en-US" sz="2400" b="1">
                <a:solidFill>
                  <a:srgbClr val="FFFF00"/>
                </a:solidFill>
              </a:rPr>
              <a:t>   5,000 meals a day to low income seniors in Philadelphia … without </a:t>
            </a:r>
            <a:endParaRPr sz="2400" b="1">
              <a:solidFill>
                <a:srgbClr val="FFFF00"/>
              </a:solidFill>
            </a:endParaRPr>
          </a:p>
          <a:p>
            <a:pPr marL="0" marR="0" lvl="0" indent="0" algn="l" rtl="0">
              <a:lnSpc>
                <a:spcPct val="113000"/>
              </a:lnSpc>
              <a:spcBef>
                <a:spcPts val="800"/>
              </a:spcBef>
              <a:spcAft>
                <a:spcPts val="0"/>
              </a:spcAft>
              <a:buNone/>
            </a:pPr>
            <a:r>
              <a:rPr lang="en-US" sz="2400" b="1">
                <a:solidFill>
                  <a:srgbClr val="FFFF00"/>
                </a:solidFill>
              </a:rPr>
              <a:t>   this program, many of these vulnerable seniors would not have food.</a:t>
            </a:r>
            <a:endParaRPr sz="2400" b="1">
              <a:solidFill>
                <a:srgbClr val="FFFF00"/>
              </a:solidFill>
            </a:endParaRPr>
          </a:p>
        </p:txBody>
      </p:sp>
      <p:sp>
        <p:nvSpPr>
          <p:cNvPr id="346" name="Shape 346"/>
          <p:cNvSpPr txBox="1">
            <a:spLocks noGrp="1"/>
          </p:cNvSpPr>
          <p:nvPr>
            <p:ph type="ftr" idx="11"/>
          </p:nvPr>
        </p:nvSpPr>
        <p:spPr>
          <a:xfrm>
            <a:off x="7928904" y="6513308"/>
            <a:ext cx="411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000" b="0" i="0" u="none" strike="noStrike" cap="none">
                <a:solidFill>
                  <a:srgbClr val="AFAFAF"/>
                </a:solidFill>
                <a:latin typeface="Arial"/>
                <a:ea typeface="Arial"/>
                <a:cs typeface="Arial"/>
                <a:sym typeface="Arial"/>
              </a:rPr>
              <a:t>March 16, 2018</a:t>
            </a:r>
            <a:endParaRPr/>
          </a:p>
        </p:txBody>
      </p:sp>
      <p:sp>
        <p:nvSpPr>
          <p:cNvPr id="347" name="Shape 347"/>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i="0" u="none" strike="noStrike" cap="none">
                <a:solidFill>
                  <a:srgbClr val="AFAFAF"/>
                </a:solidFill>
                <a:latin typeface="Arial"/>
                <a:ea typeface="Arial"/>
                <a:cs typeface="Arial"/>
                <a:sym typeface="Arial"/>
              </a:rPr>
              <a:t>19</a:t>
            </a:fld>
            <a:endParaRPr sz="1000" b="1" i="0" u="none" strike="noStrike" cap="none">
              <a:solidFill>
                <a:srgbClr val="AFAFA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ctrTitle"/>
          </p:nvPr>
        </p:nvSpPr>
        <p:spPr>
          <a:xfrm>
            <a:off x="568425" y="2180000"/>
            <a:ext cx="10547100" cy="2314800"/>
          </a:xfrm>
          <a:prstGeom prst="rect">
            <a:avLst/>
          </a:prstGeom>
          <a:noFill/>
          <a:ln>
            <a:noFill/>
          </a:ln>
        </p:spPr>
        <p:txBody>
          <a:bodyPr spcFirstLastPara="1" wrap="square" lIns="0" tIns="45700" rIns="0" bIns="45700" anchor="b" anchorCtr="0">
            <a:noAutofit/>
          </a:bodyPr>
          <a:lstStyle/>
          <a:p>
            <a:pPr marL="914400" marR="0" lvl="0" indent="457200" algn="l" rtl="0">
              <a:lnSpc>
                <a:spcPct val="90000"/>
              </a:lnSpc>
              <a:spcBef>
                <a:spcPts val="0"/>
              </a:spcBef>
              <a:spcAft>
                <a:spcPts val="0"/>
              </a:spcAft>
              <a:buClr>
                <a:schemeClr val="lt1"/>
              </a:buClr>
              <a:buSzPts val="4000"/>
              <a:buFont typeface="Arial"/>
              <a:buNone/>
            </a:pPr>
            <a:endParaRPr sz="4800"/>
          </a:p>
          <a:p>
            <a:pPr marL="914400" marR="0" lvl="0" indent="457200" algn="l" rtl="0">
              <a:lnSpc>
                <a:spcPct val="90000"/>
              </a:lnSpc>
              <a:spcBef>
                <a:spcPts val="0"/>
              </a:spcBef>
              <a:spcAft>
                <a:spcPts val="0"/>
              </a:spcAft>
              <a:buClr>
                <a:schemeClr val="lt1"/>
              </a:buClr>
              <a:buSzPts val="4000"/>
              <a:buFont typeface="Arial"/>
              <a:buNone/>
            </a:pPr>
            <a:endParaRPr sz="4800"/>
          </a:p>
          <a:p>
            <a:pPr marL="914400" marR="0" lvl="0" indent="457200" algn="l" rtl="0">
              <a:lnSpc>
                <a:spcPct val="90000"/>
              </a:lnSpc>
              <a:spcBef>
                <a:spcPts val="0"/>
              </a:spcBef>
              <a:spcAft>
                <a:spcPts val="0"/>
              </a:spcAft>
              <a:buClr>
                <a:schemeClr val="lt1"/>
              </a:buClr>
              <a:buSzPts val="4000"/>
              <a:buFont typeface="Arial"/>
              <a:buNone/>
            </a:pPr>
            <a:r>
              <a:rPr lang="en-US" sz="3000"/>
              <a:t>           </a:t>
            </a:r>
            <a:r>
              <a:rPr lang="en-US" sz="3000">
                <a:solidFill>
                  <a:srgbClr val="FFFF00"/>
                </a:solidFill>
              </a:rPr>
              <a:t> A One Day Invitation Only Summit</a:t>
            </a:r>
            <a:endParaRPr sz="3000">
              <a:solidFill>
                <a:srgbClr val="FFFF00"/>
              </a:solidFill>
            </a:endParaRPr>
          </a:p>
          <a:p>
            <a:pPr marL="0" marR="0" lvl="0" indent="0" algn="l" rtl="0">
              <a:lnSpc>
                <a:spcPct val="90000"/>
              </a:lnSpc>
              <a:spcBef>
                <a:spcPts val="0"/>
              </a:spcBef>
              <a:spcAft>
                <a:spcPts val="0"/>
              </a:spcAft>
              <a:buClr>
                <a:schemeClr val="lt1"/>
              </a:buClr>
              <a:buSzPts val="4000"/>
              <a:buFont typeface="Arial"/>
              <a:buNone/>
            </a:pPr>
            <a:r>
              <a:rPr lang="en-US" sz="4800"/>
              <a:t>        “</a:t>
            </a:r>
            <a:r>
              <a:rPr lang="en-US" sz="3600" b="1" i="1" u="none" strike="noStrike" cap="none">
                <a:solidFill>
                  <a:schemeClr val="lt1"/>
                </a:solidFill>
              </a:rPr>
              <a:t>Safe and Affordable Housing</a:t>
            </a:r>
            <a:r>
              <a:rPr lang="en-US" sz="3600" b="1" i="1"/>
              <a:t> </a:t>
            </a:r>
            <a:r>
              <a:rPr lang="en-US" sz="3600" b="1" i="1" u="none" strike="noStrike" cap="none">
                <a:solidFill>
                  <a:schemeClr val="lt1"/>
                </a:solidFill>
              </a:rPr>
              <a:t>for</a:t>
            </a:r>
            <a:r>
              <a:rPr lang="en-US" sz="3600" b="1" i="1"/>
              <a:t> </a:t>
            </a:r>
            <a:r>
              <a:rPr lang="en-US" sz="3600" b="1" i="1" u="none" strike="noStrike" cap="none">
                <a:solidFill>
                  <a:schemeClr val="lt1"/>
                </a:solidFill>
              </a:rPr>
              <a:t>Seniors</a:t>
            </a:r>
            <a:endParaRPr sz="3600" b="1" i="1" u="none" strike="noStrike" cap="none">
              <a:solidFill>
                <a:schemeClr val="lt1"/>
              </a:solidFill>
            </a:endParaRPr>
          </a:p>
          <a:p>
            <a:pPr marL="914400" marR="0" lvl="0" indent="457200" algn="l" rtl="0">
              <a:lnSpc>
                <a:spcPct val="90000"/>
              </a:lnSpc>
              <a:spcBef>
                <a:spcPts val="0"/>
              </a:spcBef>
              <a:spcAft>
                <a:spcPts val="0"/>
              </a:spcAft>
              <a:buClr>
                <a:schemeClr val="lt1"/>
              </a:buClr>
              <a:buSzPts val="4000"/>
              <a:buFont typeface="Arial"/>
              <a:buNone/>
            </a:pPr>
            <a:r>
              <a:rPr lang="en-US" sz="3600" b="1" i="1" u="none" strike="noStrike" cap="none">
                <a:solidFill>
                  <a:schemeClr val="lt1"/>
                </a:solidFill>
              </a:rPr>
              <a:t>                with Low Incomes</a:t>
            </a:r>
            <a:r>
              <a:rPr lang="en-US" sz="3600" b="1" i="1"/>
              <a:t>”</a:t>
            </a:r>
            <a:endParaRPr sz="3600" b="1" i="1" u="none" strike="noStrike" cap="none">
              <a:solidFill>
                <a:schemeClr val="lt1"/>
              </a:solidFill>
            </a:endParaRPr>
          </a:p>
        </p:txBody>
      </p:sp>
      <p:sp>
        <p:nvSpPr>
          <p:cNvPr id="185" name="Shape 185"/>
          <p:cNvSpPr txBox="1">
            <a:spLocks noGrp="1"/>
          </p:cNvSpPr>
          <p:nvPr>
            <p:ph type="subTitle" idx="1"/>
          </p:nvPr>
        </p:nvSpPr>
        <p:spPr>
          <a:xfrm>
            <a:off x="1320400" y="4944175"/>
            <a:ext cx="8933100" cy="1722600"/>
          </a:xfrm>
          <a:prstGeom prst="rect">
            <a:avLst/>
          </a:prstGeom>
          <a:noFill/>
          <a:ln>
            <a:noFill/>
          </a:ln>
        </p:spPr>
        <p:txBody>
          <a:bodyPr spcFirstLastPara="1" wrap="square" lIns="0" tIns="45700" rIns="0" bIns="45700" anchor="t" anchorCtr="0">
            <a:noAutofit/>
          </a:bodyPr>
          <a:lstStyle/>
          <a:p>
            <a:pPr marL="0" marR="0" lvl="0" indent="0" algn="l" rtl="0">
              <a:lnSpc>
                <a:spcPct val="113000"/>
              </a:lnSpc>
              <a:spcBef>
                <a:spcPts val="0"/>
              </a:spcBef>
              <a:spcAft>
                <a:spcPts val="0"/>
              </a:spcAft>
              <a:buClr>
                <a:schemeClr val="lt1"/>
              </a:buClr>
              <a:buSzPts val="2600"/>
              <a:buFont typeface="Arial"/>
              <a:buNone/>
            </a:pPr>
            <a:r>
              <a:rPr lang="en-US"/>
              <a:t>                      			 </a:t>
            </a:r>
            <a:r>
              <a:rPr lang="en-US" sz="1800"/>
              <a:t>An Invitation Only Summit</a:t>
            </a:r>
            <a:endParaRPr sz="1800"/>
          </a:p>
          <a:p>
            <a:pPr marL="2286000" marR="0" lvl="0" indent="457200" algn="l" rtl="0">
              <a:lnSpc>
                <a:spcPct val="113000"/>
              </a:lnSpc>
              <a:spcBef>
                <a:spcPts val="0"/>
              </a:spcBef>
              <a:spcAft>
                <a:spcPts val="0"/>
              </a:spcAft>
              <a:buClr>
                <a:schemeClr val="lt1"/>
              </a:buClr>
              <a:buSzPts val="2600"/>
              <a:buFont typeface="Arial"/>
              <a:buNone/>
            </a:pPr>
            <a:r>
              <a:rPr lang="en-US" sz="1800"/>
              <a:t>           Friday, March 16, 2018</a:t>
            </a:r>
            <a:endParaRPr sz="1800"/>
          </a:p>
          <a:p>
            <a:pPr marL="0" marR="0" lvl="0" indent="0" algn="l" rtl="0">
              <a:lnSpc>
                <a:spcPct val="113000"/>
              </a:lnSpc>
              <a:spcBef>
                <a:spcPts val="0"/>
              </a:spcBef>
              <a:spcAft>
                <a:spcPts val="0"/>
              </a:spcAft>
              <a:buClr>
                <a:schemeClr val="lt1"/>
              </a:buClr>
              <a:buSzPts val="2600"/>
              <a:buFont typeface="Arial"/>
              <a:buNone/>
            </a:pPr>
            <a:r>
              <a:rPr lang="en-US" sz="1800"/>
              <a:t>                                                   The Leonard Davis Institute </a:t>
            </a:r>
            <a:endParaRPr sz="1800"/>
          </a:p>
          <a:p>
            <a:pPr marL="0" marR="0" lvl="0" indent="0" algn="l" rtl="0">
              <a:lnSpc>
                <a:spcPct val="113000"/>
              </a:lnSpc>
              <a:spcBef>
                <a:spcPts val="0"/>
              </a:spcBef>
              <a:spcAft>
                <a:spcPts val="0"/>
              </a:spcAft>
              <a:buClr>
                <a:schemeClr val="lt1"/>
              </a:buClr>
              <a:buSzPts val="2600"/>
              <a:buFont typeface="Arial"/>
              <a:buNone/>
            </a:pPr>
            <a:r>
              <a:rPr lang="en-US" sz="1800"/>
              <a:t>                                                      3641 Locust Walk  #210</a:t>
            </a:r>
            <a:endParaRPr sz="1800"/>
          </a:p>
          <a:p>
            <a:pPr marL="0" marR="0" lvl="0" indent="0" algn="l" rtl="0">
              <a:lnSpc>
                <a:spcPct val="113000"/>
              </a:lnSpc>
              <a:spcBef>
                <a:spcPts val="0"/>
              </a:spcBef>
              <a:spcAft>
                <a:spcPts val="0"/>
              </a:spcAft>
              <a:buClr>
                <a:schemeClr val="lt1"/>
              </a:buClr>
              <a:buSzPts val="2600"/>
              <a:buFont typeface="Arial"/>
              <a:buNone/>
            </a:pPr>
            <a:r>
              <a:rPr lang="en-US" sz="1800"/>
              <a:t>							    Philadelphia, PA 19104</a:t>
            </a:r>
            <a:endParaRPr sz="1800"/>
          </a:p>
          <a:p>
            <a:pPr marL="0" marR="0" lvl="0" indent="0" algn="l" rtl="0">
              <a:lnSpc>
                <a:spcPct val="113000"/>
              </a:lnSpc>
              <a:spcBef>
                <a:spcPts val="0"/>
              </a:spcBef>
              <a:spcAft>
                <a:spcPts val="0"/>
              </a:spcAft>
              <a:buClr>
                <a:schemeClr val="lt1"/>
              </a:buClr>
              <a:buSzPts val="2600"/>
              <a:buFont typeface="Arial"/>
              <a:buNone/>
            </a:pPr>
            <a:endParaRPr/>
          </a:p>
          <a:p>
            <a:pPr marL="0" marR="0" lvl="0" indent="0" algn="l" rtl="0">
              <a:lnSpc>
                <a:spcPct val="113000"/>
              </a:lnSpc>
              <a:spcBef>
                <a:spcPts val="0"/>
              </a:spcBef>
              <a:spcAft>
                <a:spcPts val="0"/>
              </a:spcAft>
              <a:buClr>
                <a:schemeClr val="lt1"/>
              </a:buClr>
              <a:buSzPts val="2600"/>
              <a:buFont typeface="Arial"/>
              <a:buNone/>
            </a:pPr>
            <a:r>
              <a:rPr lang="en-US"/>
              <a:t>                                         </a:t>
            </a:r>
            <a:endParaRPr/>
          </a:p>
        </p:txBody>
      </p:sp>
      <p:pic>
        <p:nvPicPr>
          <p:cNvPr id="186" name="Shape 186"/>
          <p:cNvPicPr preferRelativeResize="0"/>
          <p:nvPr/>
        </p:nvPicPr>
        <p:blipFill rotWithShape="1">
          <a:blip r:embed="rId3">
            <a:alphaModFix/>
          </a:blip>
          <a:srcRect/>
          <a:stretch/>
        </p:blipFill>
        <p:spPr>
          <a:xfrm>
            <a:off x="4531226" y="175461"/>
            <a:ext cx="2768600" cy="876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838200" y="441925"/>
            <a:ext cx="10515600" cy="7410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3600" b="1">
                <a:solidFill>
                  <a:srgbClr val="FF0000"/>
                </a:solidFill>
              </a:rPr>
              <a:t>                      Potential Solution(s)</a:t>
            </a:r>
            <a:endParaRPr sz="3600" b="1">
              <a:solidFill>
                <a:srgbClr val="FF0000"/>
              </a:solidFill>
            </a:endParaRPr>
          </a:p>
        </p:txBody>
      </p:sp>
      <p:sp>
        <p:nvSpPr>
          <p:cNvPr id="354" name="Shape 354"/>
          <p:cNvSpPr txBox="1">
            <a:spLocks noGrp="1"/>
          </p:cNvSpPr>
          <p:nvPr>
            <p:ph type="body" idx="1"/>
          </p:nvPr>
        </p:nvSpPr>
        <p:spPr>
          <a:xfrm>
            <a:off x="1724600" y="536250"/>
            <a:ext cx="9970500" cy="5874300"/>
          </a:xfrm>
          <a:prstGeom prst="rect">
            <a:avLst/>
          </a:prstGeom>
        </p:spPr>
        <p:txBody>
          <a:bodyPr spcFirstLastPara="1" wrap="square" lIns="91425" tIns="91425" rIns="91425" bIns="91425" anchor="t" anchorCtr="0">
            <a:noAutofit/>
          </a:bodyPr>
          <a:lstStyle/>
          <a:p>
            <a:pPr marL="0" lvl="0" indent="0" rtl="0">
              <a:spcBef>
                <a:spcPts val="800"/>
              </a:spcBef>
              <a:spcAft>
                <a:spcPts val="0"/>
              </a:spcAft>
              <a:buNone/>
            </a:pPr>
            <a:endParaRPr sz="3000"/>
          </a:p>
          <a:p>
            <a:pPr marL="0" lvl="0" indent="0" rtl="0">
              <a:spcBef>
                <a:spcPts val="800"/>
              </a:spcBef>
              <a:spcAft>
                <a:spcPts val="0"/>
              </a:spcAft>
              <a:buNone/>
            </a:pPr>
            <a:r>
              <a:rPr lang="en-US" sz="3000"/>
              <a:t>Just as the senior population represents an </a:t>
            </a:r>
            <a:endParaRPr sz="3000"/>
          </a:p>
          <a:p>
            <a:pPr marL="0" lvl="0" indent="0" rtl="0">
              <a:spcBef>
                <a:spcPts val="800"/>
              </a:spcBef>
              <a:spcAft>
                <a:spcPts val="0"/>
              </a:spcAft>
              <a:buNone/>
            </a:pPr>
            <a:r>
              <a:rPr lang="en-US" sz="3000"/>
              <a:t>amazing array of “differences” so to, there are many potential solutions when looking at ways of improving access to safe and affordable housing for seniors with low incomes.</a:t>
            </a:r>
            <a:endParaRPr sz="3000"/>
          </a:p>
          <a:p>
            <a:pPr marL="0" lvl="0" indent="0" rtl="0">
              <a:spcBef>
                <a:spcPts val="800"/>
              </a:spcBef>
              <a:spcAft>
                <a:spcPts val="0"/>
              </a:spcAft>
              <a:buNone/>
            </a:pPr>
            <a:endParaRPr sz="3000"/>
          </a:p>
          <a:p>
            <a:pPr marL="0" lvl="0" indent="0" rtl="0">
              <a:spcBef>
                <a:spcPts val="800"/>
              </a:spcBef>
              <a:spcAft>
                <a:spcPts val="0"/>
              </a:spcAft>
              <a:buNone/>
            </a:pPr>
            <a:r>
              <a:rPr lang="en-US" sz="3000">
                <a:solidFill>
                  <a:srgbClr val="FFFF00"/>
                </a:solidFill>
              </a:rPr>
              <a:t>One consistent factor however …. We need to be thinking from more of a holistic and systematic perspective to effectively generate realistic solutions!</a:t>
            </a:r>
            <a:r>
              <a:rPr lang="en-US" sz="2400">
                <a:solidFill>
                  <a:srgbClr val="FFFF00"/>
                </a:solidFill>
              </a:rPr>
              <a:t>   </a:t>
            </a:r>
            <a:endParaRPr sz="2400">
              <a:solidFill>
                <a:srgbClr val="FFFF00"/>
              </a:solidFill>
            </a:endParaRPr>
          </a:p>
          <a:p>
            <a:pPr marL="0" lvl="0" indent="0" rtl="0">
              <a:spcBef>
                <a:spcPts val="800"/>
              </a:spcBef>
              <a:spcAft>
                <a:spcPts val="0"/>
              </a:spcAft>
              <a:buNone/>
            </a:pPr>
            <a:endParaRPr sz="2400"/>
          </a:p>
          <a:p>
            <a:pPr marL="0" lvl="0" indent="0" rtl="0">
              <a:spcBef>
                <a:spcPts val="800"/>
              </a:spcBef>
              <a:spcAft>
                <a:spcPts val="200"/>
              </a:spcAft>
              <a:buNone/>
            </a:pPr>
            <a:r>
              <a:rPr lang="en-US" sz="2400"/>
              <a:t>  </a:t>
            </a:r>
            <a:endParaRPr sz="2400"/>
          </a:p>
        </p:txBody>
      </p:sp>
      <p:sp>
        <p:nvSpPr>
          <p:cNvPr id="355" name="Shape 355"/>
          <p:cNvSpPr txBox="1">
            <a:spLocks noGrp="1"/>
          </p:cNvSpPr>
          <p:nvPr>
            <p:ph type="sldNum" idx="12"/>
          </p:nvPr>
        </p:nvSpPr>
        <p:spPr>
          <a:xfrm>
            <a:off x="9300504" y="6126298"/>
            <a:ext cx="2743200" cy="3651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title"/>
          </p:nvPr>
        </p:nvSpPr>
        <p:spPr>
          <a:xfrm>
            <a:off x="838200" y="1317700"/>
            <a:ext cx="10515600" cy="9969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3600">
                <a:solidFill>
                  <a:srgbClr val="FF0000"/>
                </a:solidFill>
              </a:rPr>
              <a:t>           A Unique Entrepreneurial Opportunity</a:t>
            </a:r>
            <a:endParaRPr sz="3600">
              <a:solidFill>
                <a:srgbClr val="FF0000"/>
              </a:solidFill>
            </a:endParaRPr>
          </a:p>
        </p:txBody>
      </p:sp>
      <p:sp>
        <p:nvSpPr>
          <p:cNvPr id="362" name="Shape 362"/>
          <p:cNvSpPr txBox="1">
            <a:spLocks noGrp="1"/>
          </p:cNvSpPr>
          <p:nvPr>
            <p:ph type="sldNum" idx="12"/>
          </p:nvPr>
        </p:nvSpPr>
        <p:spPr>
          <a:xfrm>
            <a:off x="11074400" y="6536696"/>
            <a:ext cx="1024800" cy="291600"/>
          </a:xfrm>
          <a:prstGeom prst="rect">
            <a:avLst/>
          </a:prstGeom>
        </p:spPr>
        <p:txBody>
          <a:bodyPr spcFirstLastPara="1" wrap="square" lIns="0" tIns="45700" rIns="228600" bIns="45700" anchor="ctr" anchorCtr="0">
            <a:noAutofit/>
          </a:bodyPr>
          <a:lstStyle/>
          <a:p>
            <a:pPr marL="0" lvl="0" indent="0" rtl="0">
              <a:spcBef>
                <a:spcPts val="0"/>
              </a:spcBef>
              <a:spcAft>
                <a:spcPts val="0"/>
              </a:spcAft>
              <a:buNone/>
            </a:pPr>
            <a:fld id="{00000000-1234-1234-1234-123412341234}" type="slidenum">
              <a:rPr lang="en-US"/>
              <a:t>21</a:t>
            </a:fld>
            <a:endParaRPr/>
          </a:p>
        </p:txBody>
      </p:sp>
      <p:sp>
        <p:nvSpPr>
          <p:cNvPr id="363" name="Shape 363"/>
          <p:cNvSpPr txBox="1">
            <a:spLocks noGrp="1"/>
          </p:cNvSpPr>
          <p:nvPr>
            <p:ph type="body" idx="1"/>
          </p:nvPr>
        </p:nvSpPr>
        <p:spPr>
          <a:xfrm>
            <a:off x="1172200" y="2218625"/>
            <a:ext cx="12315000" cy="3429000"/>
          </a:xfrm>
          <a:prstGeom prst="rect">
            <a:avLst/>
          </a:prstGeom>
        </p:spPr>
        <p:txBody>
          <a:bodyPr spcFirstLastPara="1" wrap="square" lIns="91425" tIns="91425" rIns="91425" bIns="91425" anchor="t" anchorCtr="0">
            <a:noAutofit/>
          </a:bodyPr>
          <a:lstStyle/>
          <a:p>
            <a:pPr marL="0" lvl="0" indent="0">
              <a:spcBef>
                <a:spcPts val="600"/>
              </a:spcBef>
              <a:spcAft>
                <a:spcPts val="0"/>
              </a:spcAft>
              <a:buNone/>
            </a:pPr>
            <a:r>
              <a:rPr lang="en-US" sz="4800">
                <a:solidFill>
                  <a:schemeClr val="lt1"/>
                </a:solidFill>
              </a:rPr>
              <a:t>     </a:t>
            </a:r>
            <a:endParaRPr sz="4800">
              <a:solidFill>
                <a:schemeClr val="lt1"/>
              </a:solidFill>
            </a:endParaRPr>
          </a:p>
          <a:p>
            <a:pPr marL="0" lvl="0" indent="0" rtl="0">
              <a:spcBef>
                <a:spcPts val="600"/>
              </a:spcBef>
              <a:spcAft>
                <a:spcPts val="200"/>
              </a:spcAft>
              <a:buNone/>
            </a:pPr>
            <a:r>
              <a:rPr lang="en-US" sz="4800">
                <a:solidFill>
                  <a:schemeClr val="lt1"/>
                </a:solidFill>
              </a:rPr>
              <a:t>          The HPCCCS Program</a:t>
            </a:r>
            <a:endParaRPr sz="4800">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sldNum" idx="12"/>
          </p:nvPr>
        </p:nvSpPr>
        <p:spPr>
          <a:xfrm>
            <a:off x="11074400" y="6536696"/>
            <a:ext cx="1024800" cy="291600"/>
          </a:xfrm>
          <a:prstGeom prst="rect">
            <a:avLst/>
          </a:prstGeom>
        </p:spPr>
        <p:txBody>
          <a:bodyPr spcFirstLastPara="1" wrap="square" lIns="0" tIns="45700" rIns="228600" bIns="45700" anchor="ctr" anchorCtr="0">
            <a:noAutofit/>
          </a:bodyPr>
          <a:lstStyle/>
          <a:p>
            <a:pPr marL="0" lvl="0" indent="0" rtl="0">
              <a:spcBef>
                <a:spcPts val="0"/>
              </a:spcBef>
              <a:spcAft>
                <a:spcPts val="0"/>
              </a:spcAft>
              <a:buNone/>
            </a:pPr>
            <a:fld id="{00000000-1234-1234-1234-123412341234}" type="slidenum">
              <a:rPr lang="en-US"/>
              <a:t>22</a:t>
            </a:fld>
            <a:endParaRPr/>
          </a:p>
        </p:txBody>
      </p:sp>
      <p:sp>
        <p:nvSpPr>
          <p:cNvPr id="370" name="Shape 370"/>
          <p:cNvSpPr txBox="1">
            <a:spLocks noGrp="1"/>
          </p:cNvSpPr>
          <p:nvPr>
            <p:ph type="body" idx="1"/>
          </p:nvPr>
        </p:nvSpPr>
        <p:spPr>
          <a:xfrm>
            <a:off x="914400" y="1519800"/>
            <a:ext cx="10363200" cy="4195200"/>
          </a:xfrm>
          <a:prstGeom prst="rect">
            <a:avLst/>
          </a:prstGeom>
        </p:spPr>
        <p:txBody>
          <a:bodyPr spcFirstLastPara="1" wrap="square" lIns="91425" tIns="91425" rIns="91425" bIns="91425" anchor="t" anchorCtr="0">
            <a:noAutofit/>
          </a:bodyPr>
          <a:lstStyle/>
          <a:p>
            <a:pPr marL="0" lvl="0" indent="0" rtl="0">
              <a:lnSpc>
                <a:spcPct val="90000"/>
              </a:lnSpc>
              <a:spcBef>
                <a:spcPts val="1000"/>
              </a:spcBef>
              <a:spcAft>
                <a:spcPts val="0"/>
              </a:spcAft>
              <a:buNone/>
            </a:pPr>
            <a:r>
              <a:rPr lang="en-US" sz="3200" b="1" i="1">
                <a:solidFill>
                  <a:srgbClr val="FFFFFF"/>
                </a:solidFill>
              </a:rPr>
              <a:t>               An Alternative Senior Housing Program			</a:t>
            </a:r>
            <a:endParaRPr sz="3200" b="1" i="1">
              <a:solidFill>
                <a:srgbClr val="FFFFFF"/>
              </a:solidFill>
            </a:endParaRPr>
          </a:p>
          <a:p>
            <a:pPr marL="0" lvl="0" indent="0" algn="ctr" rtl="0">
              <a:lnSpc>
                <a:spcPct val="90000"/>
              </a:lnSpc>
              <a:spcBef>
                <a:spcPts val="1000"/>
              </a:spcBef>
              <a:spcAft>
                <a:spcPts val="0"/>
              </a:spcAft>
              <a:buNone/>
            </a:pPr>
            <a:r>
              <a:rPr lang="en-US" sz="3200" b="1" i="1">
                <a:solidFill>
                  <a:srgbClr val="FFFFFF"/>
                </a:solidFill>
              </a:rPr>
              <a:t> The </a:t>
            </a:r>
            <a:r>
              <a:rPr lang="en-US" sz="3200" b="1" i="1">
                <a:solidFill>
                  <a:srgbClr val="FF0000"/>
                </a:solidFill>
              </a:rPr>
              <a:t>H</a:t>
            </a:r>
            <a:r>
              <a:rPr lang="en-US" sz="3200" b="1" i="1">
                <a:solidFill>
                  <a:srgbClr val="FFFFFF"/>
                </a:solidFill>
              </a:rPr>
              <a:t>urricane </a:t>
            </a:r>
            <a:r>
              <a:rPr lang="en-US" sz="3200" b="1" i="1">
                <a:solidFill>
                  <a:srgbClr val="FF0000"/>
                </a:solidFill>
              </a:rPr>
              <a:t>P</a:t>
            </a:r>
            <a:r>
              <a:rPr lang="en-US" sz="3200" b="1" i="1">
                <a:solidFill>
                  <a:srgbClr val="FFFFFF"/>
                </a:solidFill>
              </a:rPr>
              <a:t>roof</a:t>
            </a:r>
            <a:endParaRPr sz="3200" b="1" i="1">
              <a:solidFill>
                <a:srgbClr val="FFFFFF"/>
              </a:solidFill>
            </a:endParaRPr>
          </a:p>
          <a:p>
            <a:pPr marL="0" lvl="0" indent="0" algn="ctr" rtl="0">
              <a:lnSpc>
                <a:spcPct val="90000"/>
              </a:lnSpc>
              <a:spcBef>
                <a:spcPts val="1000"/>
              </a:spcBef>
              <a:spcAft>
                <a:spcPts val="0"/>
              </a:spcAft>
              <a:buNone/>
            </a:pPr>
            <a:r>
              <a:rPr lang="en-US" sz="3200" b="1" i="1">
                <a:solidFill>
                  <a:srgbClr val="FFFFFF"/>
                </a:solidFill>
              </a:rPr>
              <a:t>  </a:t>
            </a:r>
            <a:r>
              <a:rPr lang="en-US" sz="3200" b="1" i="1">
                <a:solidFill>
                  <a:srgbClr val="FF0000"/>
                </a:solidFill>
              </a:rPr>
              <a:t>C</a:t>
            </a:r>
            <a:r>
              <a:rPr lang="en-US" sz="3200" b="1" i="1">
                <a:solidFill>
                  <a:srgbClr val="FFFFFF"/>
                </a:solidFill>
              </a:rPr>
              <a:t>ustomized </a:t>
            </a:r>
            <a:r>
              <a:rPr lang="en-US" sz="3200" b="1" i="1">
                <a:solidFill>
                  <a:srgbClr val="FF0000"/>
                </a:solidFill>
              </a:rPr>
              <a:t>C</a:t>
            </a:r>
            <a:r>
              <a:rPr lang="en-US" sz="3200" b="1" i="1">
                <a:solidFill>
                  <a:srgbClr val="FFFFFF"/>
                </a:solidFill>
              </a:rPr>
              <a:t>argo </a:t>
            </a:r>
            <a:r>
              <a:rPr lang="en-US" sz="3200" b="1" i="1">
                <a:solidFill>
                  <a:srgbClr val="FF0000"/>
                </a:solidFill>
              </a:rPr>
              <a:t>C</a:t>
            </a:r>
            <a:r>
              <a:rPr lang="en-US" sz="3200" b="1" i="1">
                <a:solidFill>
                  <a:srgbClr val="FFFFFF"/>
                </a:solidFill>
              </a:rPr>
              <a:t>ontainer</a:t>
            </a:r>
            <a:endParaRPr sz="3200" b="1" i="1">
              <a:solidFill>
                <a:srgbClr val="FFFFFF"/>
              </a:solidFill>
            </a:endParaRPr>
          </a:p>
          <a:p>
            <a:pPr marL="0" lvl="0" indent="0" algn="ctr" rtl="0">
              <a:lnSpc>
                <a:spcPct val="90000"/>
              </a:lnSpc>
              <a:spcBef>
                <a:spcPts val="1000"/>
              </a:spcBef>
              <a:spcAft>
                <a:spcPts val="0"/>
              </a:spcAft>
              <a:buNone/>
            </a:pPr>
            <a:r>
              <a:rPr lang="en-US" sz="3200" b="1" i="1">
                <a:solidFill>
                  <a:srgbClr val="FF0000"/>
                </a:solidFill>
              </a:rPr>
              <a:t>S</a:t>
            </a:r>
            <a:r>
              <a:rPr lang="en-US" sz="3200" b="1" i="1">
                <a:solidFill>
                  <a:srgbClr val="FFFFFF"/>
                </a:solidFill>
              </a:rPr>
              <a:t>enior </a:t>
            </a:r>
            <a:r>
              <a:rPr lang="en-US" sz="3200" b="1" i="1">
                <a:solidFill>
                  <a:srgbClr val="FF0000"/>
                </a:solidFill>
              </a:rPr>
              <a:t>A</a:t>
            </a:r>
            <a:r>
              <a:rPr lang="en-US" sz="3200" b="1" i="1">
                <a:solidFill>
                  <a:srgbClr val="FFFFFF"/>
                </a:solidFill>
              </a:rPr>
              <a:t>partment</a:t>
            </a:r>
            <a:endParaRPr sz="3200" b="1" i="1">
              <a:solidFill>
                <a:srgbClr val="FFFFFF"/>
              </a:solidFill>
            </a:endParaRPr>
          </a:p>
          <a:p>
            <a:pPr marL="0" lvl="0" indent="0" rtl="0">
              <a:spcBef>
                <a:spcPts val="600"/>
              </a:spcBef>
              <a:spcAft>
                <a:spcPts val="20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title"/>
          </p:nvPr>
        </p:nvSpPr>
        <p:spPr>
          <a:xfrm>
            <a:off x="838200" y="365125"/>
            <a:ext cx="10515600" cy="4800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77" name="Shape 377"/>
          <p:cNvSpPr txBox="1">
            <a:spLocks noGrp="1"/>
          </p:cNvSpPr>
          <p:nvPr>
            <p:ph type="sldNum" idx="12"/>
          </p:nvPr>
        </p:nvSpPr>
        <p:spPr>
          <a:xfrm>
            <a:off x="11074400" y="6536696"/>
            <a:ext cx="1024800" cy="291600"/>
          </a:xfrm>
          <a:prstGeom prst="rect">
            <a:avLst/>
          </a:prstGeom>
        </p:spPr>
        <p:txBody>
          <a:bodyPr spcFirstLastPara="1" wrap="square" lIns="0" tIns="45700" rIns="228600" bIns="45700" anchor="ctr" anchorCtr="0">
            <a:noAutofit/>
          </a:bodyPr>
          <a:lstStyle/>
          <a:p>
            <a:pPr marL="0" lvl="0" indent="0" rtl="0">
              <a:spcBef>
                <a:spcPts val="0"/>
              </a:spcBef>
              <a:spcAft>
                <a:spcPts val="0"/>
              </a:spcAft>
              <a:buNone/>
            </a:pPr>
            <a:fld id="{00000000-1234-1234-1234-123412341234}" type="slidenum">
              <a:rPr lang="en-US"/>
              <a:t>23</a:t>
            </a:fld>
            <a:endParaRPr/>
          </a:p>
        </p:txBody>
      </p:sp>
      <p:sp>
        <p:nvSpPr>
          <p:cNvPr id="378" name="Shape 378"/>
          <p:cNvSpPr txBox="1">
            <a:spLocks noGrp="1"/>
          </p:cNvSpPr>
          <p:nvPr>
            <p:ph type="body" idx="1"/>
          </p:nvPr>
        </p:nvSpPr>
        <p:spPr>
          <a:xfrm>
            <a:off x="914400" y="2286000"/>
            <a:ext cx="10363200" cy="3429000"/>
          </a:xfrm>
          <a:prstGeom prst="rect">
            <a:avLst/>
          </a:prstGeom>
        </p:spPr>
        <p:txBody>
          <a:bodyPr spcFirstLastPara="1" wrap="square" lIns="91425" tIns="91425" rIns="91425" bIns="91425" anchor="t" anchorCtr="0">
            <a:noAutofit/>
          </a:bodyPr>
          <a:lstStyle/>
          <a:p>
            <a:pPr marL="0" lvl="0" indent="0" rtl="0">
              <a:spcBef>
                <a:spcPts val="600"/>
              </a:spcBef>
              <a:spcAft>
                <a:spcPts val="200"/>
              </a:spcAft>
              <a:buNone/>
            </a:pPr>
            <a:endParaRPr/>
          </a:p>
        </p:txBody>
      </p:sp>
      <p:pic>
        <p:nvPicPr>
          <p:cNvPr id="379" name="Shape 379"/>
          <p:cNvPicPr preferRelativeResize="0"/>
          <p:nvPr/>
        </p:nvPicPr>
        <p:blipFill>
          <a:blip r:embed="rId3">
            <a:alphaModFix/>
          </a:blip>
          <a:stretch>
            <a:fillRect/>
          </a:stretch>
        </p:blipFill>
        <p:spPr>
          <a:xfrm>
            <a:off x="781450" y="0"/>
            <a:ext cx="10697949" cy="6858000"/>
          </a:xfrm>
          <a:prstGeom prst="rect">
            <a:avLst/>
          </a:prstGeom>
          <a:noFill/>
          <a:ln>
            <a:noFill/>
          </a:ln>
        </p:spPr>
      </p:pic>
      <p:sp>
        <p:nvSpPr>
          <p:cNvPr id="380" name="Shape 380"/>
          <p:cNvSpPr txBox="1"/>
          <p:nvPr/>
        </p:nvSpPr>
        <p:spPr>
          <a:xfrm>
            <a:off x="914400" y="724875"/>
            <a:ext cx="4825500" cy="538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000" b="1">
                <a:solidFill>
                  <a:srgbClr val="FFFF00"/>
                </a:solidFill>
              </a:rPr>
              <a:t>Mom’s New Apartment!</a:t>
            </a:r>
            <a:endParaRPr sz="3000" b="1">
              <a:solidFill>
                <a:srgbClr val="FFFF00"/>
              </a:solidFill>
            </a:endParaRPr>
          </a:p>
        </p:txBody>
      </p:sp>
      <p:sp>
        <p:nvSpPr>
          <p:cNvPr id="381" name="Shape 381"/>
          <p:cNvSpPr/>
          <p:nvPr/>
        </p:nvSpPr>
        <p:spPr>
          <a:xfrm rot="1934473">
            <a:off x="4803398" y="1811487"/>
            <a:ext cx="2510849" cy="359724"/>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838200" y="122600"/>
            <a:ext cx="10515600" cy="480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3600">
                <a:solidFill>
                  <a:srgbClr val="FF0000"/>
                </a:solidFill>
              </a:rPr>
              <a:t>                      The Minca House</a:t>
            </a:r>
            <a:endParaRPr sz="3600">
              <a:solidFill>
                <a:srgbClr val="FF0000"/>
              </a:solidFill>
            </a:endParaRPr>
          </a:p>
        </p:txBody>
      </p:sp>
      <p:sp>
        <p:nvSpPr>
          <p:cNvPr id="388" name="Shape 388"/>
          <p:cNvSpPr txBox="1">
            <a:spLocks noGrp="1"/>
          </p:cNvSpPr>
          <p:nvPr>
            <p:ph type="sldNum" idx="12"/>
          </p:nvPr>
        </p:nvSpPr>
        <p:spPr>
          <a:xfrm>
            <a:off x="11074400" y="6536696"/>
            <a:ext cx="1024800" cy="291600"/>
          </a:xfrm>
          <a:prstGeom prst="rect">
            <a:avLst/>
          </a:prstGeom>
        </p:spPr>
        <p:txBody>
          <a:bodyPr spcFirstLastPara="1" wrap="square" lIns="0" tIns="45700" rIns="228600" bIns="45700" anchor="ctr" anchorCtr="0">
            <a:noAutofit/>
          </a:bodyPr>
          <a:lstStyle/>
          <a:p>
            <a:pPr marL="0" lvl="0" indent="0">
              <a:spcBef>
                <a:spcPts val="0"/>
              </a:spcBef>
              <a:spcAft>
                <a:spcPts val="0"/>
              </a:spcAft>
              <a:buClr>
                <a:srgbClr val="000000"/>
              </a:buClr>
              <a:buFont typeface="Arial"/>
              <a:buNone/>
            </a:pPr>
            <a:fld id="{00000000-1234-1234-1234-123412341234}" type="slidenum">
              <a:rPr lang="en-US"/>
              <a:t>24</a:t>
            </a:fld>
            <a:endParaRPr/>
          </a:p>
        </p:txBody>
      </p:sp>
      <p:pic>
        <p:nvPicPr>
          <p:cNvPr id="389" name="Shape 389"/>
          <p:cNvPicPr preferRelativeResize="0"/>
          <p:nvPr/>
        </p:nvPicPr>
        <p:blipFill>
          <a:blip r:embed="rId3">
            <a:alphaModFix/>
          </a:blip>
          <a:stretch>
            <a:fillRect/>
          </a:stretch>
        </p:blipFill>
        <p:spPr>
          <a:xfrm>
            <a:off x="2490775" y="1076800"/>
            <a:ext cx="6093316" cy="3429000"/>
          </a:xfrm>
          <a:prstGeom prst="rect">
            <a:avLst/>
          </a:prstGeom>
          <a:noFill/>
          <a:ln>
            <a:noFill/>
          </a:ln>
        </p:spPr>
      </p:pic>
      <p:pic>
        <p:nvPicPr>
          <p:cNvPr id="390" name="Shape 390"/>
          <p:cNvPicPr preferRelativeResize="0"/>
          <p:nvPr/>
        </p:nvPicPr>
        <p:blipFill>
          <a:blip r:embed="rId4">
            <a:alphaModFix/>
          </a:blip>
          <a:stretch>
            <a:fillRect/>
          </a:stretch>
        </p:blipFill>
        <p:spPr>
          <a:xfrm>
            <a:off x="1281325" y="4729200"/>
            <a:ext cx="3272699" cy="1994950"/>
          </a:xfrm>
          <a:prstGeom prst="rect">
            <a:avLst/>
          </a:prstGeom>
          <a:noFill/>
          <a:ln>
            <a:noFill/>
          </a:ln>
        </p:spPr>
      </p:pic>
      <p:pic>
        <p:nvPicPr>
          <p:cNvPr id="391" name="Shape 391"/>
          <p:cNvPicPr preferRelativeResize="0"/>
          <p:nvPr/>
        </p:nvPicPr>
        <p:blipFill>
          <a:blip r:embed="rId5">
            <a:alphaModFix/>
          </a:blip>
          <a:stretch>
            <a:fillRect/>
          </a:stretch>
        </p:blipFill>
        <p:spPr>
          <a:xfrm>
            <a:off x="4850450" y="4833350"/>
            <a:ext cx="3365025" cy="1890800"/>
          </a:xfrm>
          <a:prstGeom prst="rect">
            <a:avLst/>
          </a:prstGeom>
          <a:noFill/>
          <a:ln>
            <a:noFill/>
          </a:ln>
        </p:spPr>
      </p:pic>
      <p:pic>
        <p:nvPicPr>
          <p:cNvPr id="392" name="Shape 392"/>
          <p:cNvPicPr preferRelativeResize="0"/>
          <p:nvPr/>
        </p:nvPicPr>
        <p:blipFill>
          <a:blip r:embed="rId6">
            <a:alphaModFix/>
          </a:blip>
          <a:stretch>
            <a:fillRect/>
          </a:stretch>
        </p:blipFill>
        <p:spPr>
          <a:xfrm>
            <a:off x="8511900" y="4833350"/>
            <a:ext cx="1374350" cy="1890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Shape 398"/>
          <p:cNvSpPr txBox="1">
            <a:spLocks noGrp="1"/>
          </p:cNvSpPr>
          <p:nvPr>
            <p:ph type="sldNum" idx="12"/>
          </p:nvPr>
        </p:nvSpPr>
        <p:spPr>
          <a:xfrm>
            <a:off x="11074400" y="6536696"/>
            <a:ext cx="1024800" cy="291600"/>
          </a:xfrm>
          <a:prstGeom prst="rect">
            <a:avLst/>
          </a:prstGeom>
        </p:spPr>
        <p:txBody>
          <a:bodyPr spcFirstLastPara="1" wrap="square" lIns="0" tIns="45700" rIns="228600" bIns="45700" anchor="ctr" anchorCtr="0">
            <a:noAutofit/>
          </a:bodyPr>
          <a:lstStyle/>
          <a:p>
            <a:pPr marL="0" lvl="0" indent="0" rtl="0">
              <a:spcBef>
                <a:spcPts val="0"/>
              </a:spcBef>
              <a:spcAft>
                <a:spcPts val="0"/>
              </a:spcAft>
              <a:buClr>
                <a:srgbClr val="000000"/>
              </a:buClr>
              <a:buFont typeface="Arial"/>
              <a:buNone/>
            </a:pPr>
            <a:fld id="{00000000-1234-1234-1234-123412341234}" type="slidenum">
              <a:rPr lang="en-US"/>
              <a:t>25</a:t>
            </a:fld>
            <a:endParaRPr/>
          </a:p>
        </p:txBody>
      </p:sp>
      <p:pic>
        <p:nvPicPr>
          <p:cNvPr id="399" name="Shape 399"/>
          <p:cNvPicPr preferRelativeResize="0"/>
          <p:nvPr/>
        </p:nvPicPr>
        <p:blipFill>
          <a:blip r:embed="rId3">
            <a:alphaModFix/>
          </a:blip>
          <a:stretch>
            <a:fillRect/>
          </a:stretch>
        </p:blipFill>
        <p:spPr>
          <a:xfrm>
            <a:off x="2284326" y="-1"/>
            <a:ext cx="7623327"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title"/>
          </p:nvPr>
        </p:nvSpPr>
        <p:spPr>
          <a:xfrm>
            <a:off x="838200" y="365125"/>
            <a:ext cx="10515600" cy="424732"/>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rgbClr val="C5093B"/>
              </a:buClr>
              <a:buSzPts val="2400"/>
              <a:buFont typeface="Arial"/>
              <a:buNone/>
            </a:pPr>
            <a:r>
              <a:rPr lang="en-US" sz="3600" b="1">
                <a:solidFill>
                  <a:srgbClr val="FF0000"/>
                </a:solidFill>
              </a:rPr>
              <a:t>                      3-D</a:t>
            </a:r>
            <a:r>
              <a:rPr lang="en-US" sz="3600" b="1" i="0" u="none" strike="noStrike" cap="none">
                <a:solidFill>
                  <a:srgbClr val="FF0000"/>
                </a:solidFill>
              </a:rPr>
              <a:t> Printing Homes</a:t>
            </a:r>
            <a:endParaRPr sz="3600" b="1" i="1" u="none" strike="noStrike" cap="none">
              <a:solidFill>
                <a:srgbClr val="FF0000"/>
              </a:solidFill>
            </a:endParaRPr>
          </a:p>
        </p:txBody>
      </p:sp>
      <p:sp>
        <p:nvSpPr>
          <p:cNvPr id="406" name="Shape 406"/>
          <p:cNvSpPr txBox="1">
            <a:spLocks noGrp="1"/>
          </p:cNvSpPr>
          <p:nvPr>
            <p:ph type="ftr" idx="11"/>
          </p:nvPr>
        </p:nvSpPr>
        <p:spPr>
          <a:xfrm>
            <a:off x="7928904" y="6513308"/>
            <a:ext cx="411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000" b="0" i="0" u="none" strike="noStrike" cap="none">
                <a:solidFill>
                  <a:srgbClr val="AFAFAF"/>
                </a:solidFill>
                <a:latin typeface="Arial"/>
                <a:ea typeface="Arial"/>
                <a:cs typeface="Arial"/>
                <a:sym typeface="Arial"/>
              </a:rPr>
              <a:t>March 16, 2018</a:t>
            </a:r>
            <a:endParaRPr/>
          </a:p>
        </p:txBody>
      </p:sp>
      <p:sp>
        <p:nvSpPr>
          <p:cNvPr id="407" name="Shape 407"/>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i="0" u="none" strike="noStrike" cap="none">
                <a:solidFill>
                  <a:srgbClr val="AFAFAF"/>
                </a:solidFill>
                <a:latin typeface="Arial"/>
                <a:ea typeface="Arial"/>
                <a:cs typeface="Arial"/>
                <a:sym typeface="Arial"/>
              </a:rPr>
              <a:t>26</a:t>
            </a:fld>
            <a:endParaRPr sz="1000" b="1" i="0" u="none" strike="noStrike" cap="none">
              <a:solidFill>
                <a:srgbClr val="AFAFAF"/>
              </a:solidFill>
              <a:latin typeface="Arial"/>
              <a:ea typeface="Arial"/>
              <a:cs typeface="Arial"/>
              <a:sym typeface="Arial"/>
            </a:endParaRPr>
          </a:p>
        </p:txBody>
      </p:sp>
      <p:sp>
        <p:nvSpPr>
          <p:cNvPr id="408" name="Shape 408"/>
          <p:cNvSpPr txBox="1">
            <a:spLocks noGrp="1"/>
          </p:cNvSpPr>
          <p:nvPr>
            <p:ph type="body" idx="1"/>
          </p:nvPr>
        </p:nvSpPr>
        <p:spPr>
          <a:xfrm>
            <a:off x="838200" y="1310107"/>
            <a:ext cx="5550568" cy="5018503"/>
          </a:xfrm>
          <a:prstGeom prst="rect">
            <a:avLst/>
          </a:prstGeom>
          <a:noFill/>
          <a:ln>
            <a:noFill/>
          </a:ln>
        </p:spPr>
        <p:txBody>
          <a:bodyPr spcFirstLastPara="1" wrap="square" lIns="0" tIns="45700" rIns="0" bIns="45700" anchor="t" anchorCtr="0">
            <a:noAutofit/>
          </a:bodyPr>
          <a:lstStyle/>
          <a:p>
            <a:pPr marL="171450" marR="0" lvl="0" indent="-222250" algn="l" rtl="0">
              <a:lnSpc>
                <a:spcPct val="113000"/>
              </a:lnSpc>
              <a:spcBef>
                <a:spcPts val="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Can we decrease the cost of building senior housing and increase the supply of affordable senior housing through technology?</a:t>
            </a:r>
            <a:endParaRPr sz="2400"/>
          </a:p>
          <a:p>
            <a:pPr marL="171450" marR="0" lvl="0" indent="-222250" algn="l" rtl="0">
              <a:lnSpc>
                <a:spcPct val="113000"/>
              </a:lnSpc>
              <a:spcBef>
                <a:spcPts val="80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One of the more fascinating opportunities is the ability to use 3-D printers to build safe and inexpensive homes</a:t>
            </a:r>
            <a:endParaRPr sz="2400"/>
          </a:p>
          <a:p>
            <a:pPr marL="171450" marR="0" lvl="0" indent="-222250" algn="l" rtl="0">
              <a:lnSpc>
                <a:spcPct val="113000"/>
              </a:lnSpc>
              <a:spcBef>
                <a:spcPts val="80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Actual construction costs of </a:t>
            </a:r>
            <a:r>
              <a:rPr lang="en-US" sz="2400"/>
              <a:t>a 3-D built home is under $10,000 and can be completed in under 24 hours</a:t>
            </a:r>
            <a:endParaRPr sz="2400" b="0" i="0" u="none" strike="noStrike" cap="none">
              <a:solidFill>
                <a:schemeClr val="lt1"/>
              </a:solidFill>
              <a:latin typeface="Arial"/>
              <a:ea typeface="Arial"/>
              <a:cs typeface="Arial"/>
              <a:sym typeface="Arial"/>
            </a:endParaRPr>
          </a:p>
        </p:txBody>
      </p:sp>
      <p:pic>
        <p:nvPicPr>
          <p:cNvPr id="409" name="Shape 409"/>
          <p:cNvPicPr preferRelativeResize="0"/>
          <p:nvPr/>
        </p:nvPicPr>
        <p:blipFill rotWithShape="1">
          <a:blip r:embed="rId3">
            <a:alphaModFix/>
          </a:blip>
          <a:srcRect/>
          <a:stretch/>
        </p:blipFill>
        <p:spPr>
          <a:xfrm>
            <a:off x="6388769" y="3974441"/>
            <a:ext cx="5122354" cy="2215435"/>
          </a:xfrm>
          <a:prstGeom prst="rect">
            <a:avLst/>
          </a:prstGeom>
          <a:noFill/>
          <a:ln>
            <a:noFill/>
          </a:ln>
        </p:spPr>
      </p:pic>
      <p:pic>
        <p:nvPicPr>
          <p:cNvPr id="410" name="Shape 410"/>
          <p:cNvPicPr preferRelativeResize="0"/>
          <p:nvPr/>
        </p:nvPicPr>
        <p:blipFill rotWithShape="1">
          <a:blip r:embed="rId4">
            <a:alphaModFix/>
          </a:blip>
          <a:srcRect/>
          <a:stretch/>
        </p:blipFill>
        <p:spPr>
          <a:xfrm>
            <a:off x="6388769" y="1310107"/>
            <a:ext cx="5122354" cy="234806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Shape 416"/>
          <p:cNvSpPr txBox="1">
            <a:spLocks noGrp="1"/>
          </p:cNvSpPr>
          <p:nvPr>
            <p:ph type="sldNum" idx="12"/>
          </p:nvPr>
        </p:nvSpPr>
        <p:spPr>
          <a:xfrm>
            <a:off x="11074400" y="6536696"/>
            <a:ext cx="1024800" cy="291600"/>
          </a:xfrm>
          <a:prstGeom prst="rect">
            <a:avLst/>
          </a:prstGeom>
        </p:spPr>
        <p:txBody>
          <a:bodyPr spcFirstLastPara="1" wrap="square" lIns="0" tIns="45700" rIns="228600" bIns="45700" anchor="ctr" anchorCtr="0">
            <a:noAutofit/>
          </a:bodyPr>
          <a:lstStyle/>
          <a:p>
            <a:pPr marL="0" lvl="0" indent="0" rtl="0">
              <a:spcBef>
                <a:spcPts val="0"/>
              </a:spcBef>
              <a:spcAft>
                <a:spcPts val="0"/>
              </a:spcAft>
              <a:buNone/>
            </a:pPr>
            <a:fld id="{00000000-1234-1234-1234-123412341234}" type="slidenum">
              <a:rPr lang="en-US"/>
              <a:t>27</a:t>
            </a:fld>
            <a:endParaRPr/>
          </a:p>
        </p:txBody>
      </p:sp>
      <p:sp>
        <p:nvSpPr>
          <p:cNvPr id="417" name="Shape 417"/>
          <p:cNvSpPr txBox="1">
            <a:spLocks noGrp="1"/>
          </p:cNvSpPr>
          <p:nvPr>
            <p:ph type="body" idx="1"/>
          </p:nvPr>
        </p:nvSpPr>
        <p:spPr>
          <a:xfrm>
            <a:off x="914400" y="2286000"/>
            <a:ext cx="10363200" cy="3429000"/>
          </a:xfrm>
          <a:prstGeom prst="rect">
            <a:avLst/>
          </a:prstGeom>
        </p:spPr>
        <p:txBody>
          <a:bodyPr spcFirstLastPara="1" wrap="square" lIns="91425" tIns="91425" rIns="91425" bIns="91425" anchor="t" anchorCtr="0">
            <a:noAutofit/>
          </a:bodyPr>
          <a:lstStyle/>
          <a:p>
            <a:pPr marL="0" lvl="0" indent="0" rtl="0">
              <a:spcBef>
                <a:spcPts val="600"/>
              </a:spcBef>
              <a:spcAft>
                <a:spcPts val="200"/>
              </a:spcAft>
              <a:buNone/>
            </a:pPr>
            <a:r>
              <a:rPr lang="en-US" sz="3600" b="1">
                <a:solidFill>
                  <a:srgbClr val="FFFFFF"/>
                </a:solidFill>
              </a:rPr>
              <a:t>         U-Tube of 3-D Printing of homes</a:t>
            </a:r>
            <a:endParaRPr sz="3600" b="1">
              <a:solidFill>
                <a:srgbClr val="FF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p:nvPr>
        </p:nvSpPr>
        <p:spPr>
          <a:xfrm>
            <a:off x="838200" y="365125"/>
            <a:ext cx="10515600" cy="674031"/>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rgbClr val="C5093B"/>
              </a:buClr>
              <a:buSzPts val="2800"/>
              <a:buFont typeface="Arial"/>
              <a:buNone/>
            </a:pPr>
            <a:r>
              <a:rPr lang="en-US" sz="3600" b="1">
                <a:solidFill>
                  <a:srgbClr val="FF0000"/>
                </a:solidFill>
              </a:rPr>
              <a:t>                       </a:t>
            </a:r>
            <a:r>
              <a:rPr lang="en-US" sz="3600" b="1" i="0" u="none" strike="noStrike" cap="none">
                <a:solidFill>
                  <a:srgbClr val="FF0000"/>
                </a:solidFill>
              </a:rPr>
              <a:t>Alternative Models?</a:t>
            </a:r>
            <a:br>
              <a:rPr lang="en-US" sz="3600" b="1" i="0" u="none" strike="noStrike" cap="none">
                <a:solidFill>
                  <a:srgbClr val="FF0000"/>
                </a:solidFill>
              </a:rPr>
            </a:br>
            <a:r>
              <a:rPr lang="en-US" sz="1400" b="0" i="1" u="none" strike="noStrike" cap="none">
                <a:solidFill>
                  <a:schemeClr val="dk2"/>
                </a:solidFill>
                <a:latin typeface="Arial"/>
                <a:ea typeface="Arial"/>
                <a:cs typeface="Arial"/>
                <a:sym typeface="Arial"/>
              </a:rPr>
              <a:t>MAGIC Housing</a:t>
            </a:r>
            <a:endParaRPr sz="3200" b="0" i="1" u="none" strike="noStrike" cap="none">
              <a:solidFill>
                <a:schemeClr val="dk2"/>
              </a:solidFill>
              <a:latin typeface="Arial"/>
              <a:ea typeface="Arial"/>
              <a:cs typeface="Arial"/>
              <a:sym typeface="Arial"/>
            </a:endParaRPr>
          </a:p>
        </p:txBody>
      </p:sp>
      <p:sp>
        <p:nvSpPr>
          <p:cNvPr id="424" name="Shape 424"/>
          <p:cNvSpPr txBox="1">
            <a:spLocks noGrp="1"/>
          </p:cNvSpPr>
          <p:nvPr>
            <p:ph type="body" idx="1"/>
          </p:nvPr>
        </p:nvSpPr>
        <p:spPr>
          <a:xfrm>
            <a:off x="485049" y="1310100"/>
            <a:ext cx="5663100" cy="5018400"/>
          </a:xfrm>
          <a:prstGeom prst="rect">
            <a:avLst/>
          </a:prstGeom>
          <a:noFill/>
          <a:ln>
            <a:noFill/>
          </a:ln>
        </p:spPr>
        <p:txBody>
          <a:bodyPr spcFirstLastPara="1" wrap="square" lIns="0" tIns="45700" rIns="0" bIns="45700" anchor="t" anchorCtr="0">
            <a:noAutofit/>
          </a:bodyPr>
          <a:lstStyle/>
          <a:p>
            <a:pPr marL="171450" marR="0" lvl="0" indent="-209550" algn="l" rtl="0">
              <a:lnSpc>
                <a:spcPct val="113000"/>
              </a:lnSpc>
              <a:spcBef>
                <a:spcPts val="0"/>
              </a:spcBef>
              <a:spcAft>
                <a:spcPts val="0"/>
              </a:spcAft>
              <a:buClr>
                <a:schemeClr val="lt1"/>
              </a:buClr>
              <a:buSzPts val="2400"/>
              <a:buFont typeface="Arial"/>
              <a:buChar char="•"/>
            </a:pPr>
            <a:r>
              <a:rPr lang="en-US" sz="2400" b="0" i="0" u="none" strike="noStrike" cap="none">
                <a:solidFill>
                  <a:srgbClr val="FFFF00"/>
                </a:solidFill>
                <a:latin typeface="Arial"/>
                <a:ea typeface="Arial"/>
                <a:cs typeface="Arial"/>
                <a:sym typeface="Arial"/>
              </a:rPr>
              <a:t>MAGIC:</a:t>
            </a:r>
            <a:r>
              <a:rPr lang="en-US" sz="2400" b="0" i="0" u="none" strike="noStrike" cap="none">
                <a:solidFill>
                  <a:schemeClr val="lt1"/>
                </a:solidFill>
                <a:latin typeface="Arial"/>
                <a:ea typeface="Arial"/>
                <a:cs typeface="Arial"/>
                <a:sym typeface="Arial"/>
              </a:rPr>
              <a:t> Multi-Ability/Multi-Generational Inclusive Communities (</a:t>
            </a:r>
            <a:r>
              <a:rPr lang="en-US" sz="2400"/>
              <a:t>Dr. Bill Thomas)</a:t>
            </a:r>
            <a:endParaRPr sz="2400"/>
          </a:p>
          <a:p>
            <a:pPr marL="171450" marR="0" lvl="0" indent="-209550" algn="l" rtl="0">
              <a:lnSpc>
                <a:spcPct val="113000"/>
              </a:lnSpc>
              <a:spcBef>
                <a:spcPts val="80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The first MAGIC development is being constructed at the University of Southern Indiana in Evansville</a:t>
            </a:r>
            <a:endParaRPr sz="2400"/>
          </a:p>
          <a:p>
            <a:pPr marL="171450" marR="0" lvl="0" indent="-209550" algn="l" rtl="0">
              <a:lnSpc>
                <a:spcPct val="113000"/>
              </a:lnSpc>
              <a:spcBef>
                <a:spcPts val="80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The plans for MAGIC rest in part on a new type of housing: </a:t>
            </a:r>
            <a:r>
              <a:rPr lang="en-US" sz="2400" b="0" i="0" u="none" strike="noStrike" cap="none">
                <a:solidFill>
                  <a:srgbClr val="FFFF00"/>
                </a:solidFill>
                <a:latin typeface="Arial"/>
                <a:ea typeface="Arial"/>
                <a:cs typeface="Arial"/>
                <a:sym typeface="Arial"/>
              </a:rPr>
              <a:t>small homes built through modular construction, enabled with technologies to help seniors and others who need support to live independently</a:t>
            </a:r>
            <a:endParaRPr sz="2400">
              <a:solidFill>
                <a:srgbClr val="FFFF00"/>
              </a:solidFill>
            </a:endParaRPr>
          </a:p>
        </p:txBody>
      </p:sp>
      <p:sp>
        <p:nvSpPr>
          <p:cNvPr id="425" name="Shape 425"/>
          <p:cNvSpPr txBox="1">
            <a:spLocks noGrp="1"/>
          </p:cNvSpPr>
          <p:nvPr>
            <p:ph type="ftr" idx="11"/>
          </p:nvPr>
        </p:nvSpPr>
        <p:spPr>
          <a:xfrm>
            <a:off x="7928904" y="6513308"/>
            <a:ext cx="411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000" b="0" i="0" u="none" strike="noStrike" cap="none">
                <a:solidFill>
                  <a:srgbClr val="AFAFAF"/>
                </a:solidFill>
                <a:latin typeface="Arial"/>
                <a:ea typeface="Arial"/>
                <a:cs typeface="Arial"/>
                <a:sym typeface="Arial"/>
              </a:rPr>
              <a:t>March 16, 2018</a:t>
            </a:r>
            <a:endParaRPr/>
          </a:p>
        </p:txBody>
      </p:sp>
      <p:sp>
        <p:nvSpPr>
          <p:cNvPr id="426" name="Shape 426"/>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i="0" u="none" strike="noStrike" cap="none">
                <a:solidFill>
                  <a:srgbClr val="AFAFAF"/>
                </a:solidFill>
                <a:latin typeface="Arial"/>
                <a:ea typeface="Arial"/>
                <a:cs typeface="Arial"/>
                <a:sym typeface="Arial"/>
              </a:rPr>
              <a:t>28</a:t>
            </a:fld>
            <a:endParaRPr sz="1000" b="1" i="0" u="none" strike="noStrike" cap="none">
              <a:solidFill>
                <a:srgbClr val="AFAFAF"/>
              </a:solidFill>
              <a:latin typeface="Arial"/>
              <a:ea typeface="Arial"/>
              <a:cs typeface="Arial"/>
              <a:sym typeface="Arial"/>
            </a:endParaRPr>
          </a:p>
        </p:txBody>
      </p:sp>
      <p:pic>
        <p:nvPicPr>
          <p:cNvPr id="427" name="Shape 427"/>
          <p:cNvPicPr preferRelativeResize="0"/>
          <p:nvPr/>
        </p:nvPicPr>
        <p:blipFill rotWithShape="1">
          <a:blip r:embed="rId3">
            <a:alphaModFix/>
          </a:blip>
          <a:srcRect/>
          <a:stretch/>
        </p:blipFill>
        <p:spPr>
          <a:xfrm>
            <a:off x="6436047" y="1310107"/>
            <a:ext cx="5439216" cy="338922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a:spLocks noGrp="1"/>
          </p:cNvSpPr>
          <p:nvPr>
            <p:ph type="title"/>
          </p:nvPr>
        </p:nvSpPr>
        <p:spPr>
          <a:xfrm>
            <a:off x="838200" y="365125"/>
            <a:ext cx="10515600" cy="674031"/>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rgbClr val="C5093B"/>
              </a:buClr>
              <a:buSzPts val="2800"/>
              <a:buFont typeface="Arial"/>
              <a:buNone/>
            </a:pPr>
            <a:r>
              <a:rPr lang="en-US" sz="3600">
                <a:solidFill>
                  <a:srgbClr val="FF0000"/>
                </a:solidFill>
              </a:rPr>
              <a:t>                      </a:t>
            </a:r>
            <a:r>
              <a:rPr lang="en-US" sz="3600" b="0" i="0" u="none" strike="noStrike" cap="none">
                <a:solidFill>
                  <a:srgbClr val="FF0000"/>
                </a:solidFill>
                <a:latin typeface="Arial"/>
                <a:ea typeface="Arial"/>
                <a:cs typeface="Arial"/>
                <a:sym typeface="Arial"/>
              </a:rPr>
              <a:t>Alternative Models?</a:t>
            </a:r>
            <a:br>
              <a:rPr lang="en-US" sz="3600" b="0" i="0" u="none" strike="noStrike" cap="none">
                <a:solidFill>
                  <a:srgbClr val="FF0000"/>
                </a:solidFill>
                <a:latin typeface="Arial"/>
                <a:ea typeface="Arial"/>
                <a:cs typeface="Arial"/>
                <a:sym typeface="Arial"/>
              </a:rPr>
            </a:br>
            <a:r>
              <a:rPr lang="en-US" sz="1400" b="0" i="1" u="none" strike="noStrike" cap="none">
                <a:solidFill>
                  <a:schemeClr val="dk2"/>
                </a:solidFill>
                <a:latin typeface="Arial"/>
                <a:ea typeface="Arial"/>
                <a:cs typeface="Arial"/>
                <a:sym typeface="Arial"/>
              </a:rPr>
              <a:t>MAGIC Housing</a:t>
            </a:r>
            <a:endParaRPr sz="3200" b="0" i="1" u="none" strike="noStrike" cap="none">
              <a:solidFill>
                <a:schemeClr val="dk2"/>
              </a:solidFill>
              <a:latin typeface="Arial"/>
              <a:ea typeface="Arial"/>
              <a:cs typeface="Arial"/>
              <a:sym typeface="Arial"/>
            </a:endParaRPr>
          </a:p>
        </p:txBody>
      </p:sp>
      <p:sp>
        <p:nvSpPr>
          <p:cNvPr id="434" name="Shape 434"/>
          <p:cNvSpPr txBox="1">
            <a:spLocks noGrp="1"/>
          </p:cNvSpPr>
          <p:nvPr>
            <p:ph type="body" idx="1"/>
          </p:nvPr>
        </p:nvSpPr>
        <p:spPr>
          <a:xfrm>
            <a:off x="838200" y="1310107"/>
            <a:ext cx="5309937" cy="5018503"/>
          </a:xfrm>
          <a:prstGeom prst="rect">
            <a:avLst/>
          </a:prstGeom>
          <a:noFill/>
          <a:ln>
            <a:noFill/>
          </a:ln>
        </p:spPr>
        <p:txBody>
          <a:bodyPr spcFirstLastPara="1" wrap="square" lIns="0" tIns="45700" rIns="0" bIns="45700" anchor="t" anchorCtr="0">
            <a:noAutofit/>
          </a:bodyPr>
          <a:lstStyle/>
          <a:p>
            <a:pPr marL="171450" marR="0" lvl="0" indent="-209550" algn="l" rtl="0">
              <a:lnSpc>
                <a:spcPct val="113000"/>
              </a:lnSpc>
              <a:spcBef>
                <a:spcPts val="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One of the most obvious defining features of a Minka is its small size.</a:t>
            </a:r>
            <a:endParaRPr sz="2400"/>
          </a:p>
          <a:p>
            <a:pPr marL="171450" marR="0" lvl="0" indent="-209550" algn="l" rtl="0">
              <a:lnSpc>
                <a:spcPct val="113000"/>
              </a:lnSpc>
              <a:spcBef>
                <a:spcPts val="80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The smallest Minka footprint could be as small as 325 square feet, with a sleeping area, kitchen and bathroom that is fully accessible under Americans With Disabilities Act guidelines</a:t>
            </a:r>
            <a:endParaRPr sz="2400"/>
          </a:p>
          <a:p>
            <a:pPr marL="171450" marR="0" lvl="0" indent="-209550" algn="l" rtl="0">
              <a:lnSpc>
                <a:spcPct val="113000"/>
              </a:lnSpc>
              <a:spcBef>
                <a:spcPts val="800"/>
              </a:spcBef>
              <a:spcAft>
                <a:spcPts val="0"/>
              </a:spcAft>
              <a:buClr>
                <a:srgbClr val="FFFF00"/>
              </a:buClr>
              <a:buSzPts val="2400"/>
              <a:buFont typeface="Arial"/>
              <a:buChar char="•"/>
            </a:pPr>
            <a:r>
              <a:rPr lang="en-US" sz="2400" b="0" i="0" u="none" strike="noStrike" cap="none">
                <a:solidFill>
                  <a:srgbClr val="FFFF00"/>
                </a:solidFill>
                <a:latin typeface="Arial"/>
                <a:ea typeface="Arial"/>
                <a:cs typeface="Arial"/>
                <a:sym typeface="Arial"/>
              </a:rPr>
              <a:t>At this size, a Minka could be built as an accessory dwelling on the same property as a family’s existing home</a:t>
            </a:r>
            <a:endParaRPr sz="2400">
              <a:solidFill>
                <a:srgbClr val="FFFF00"/>
              </a:solidFill>
            </a:endParaRPr>
          </a:p>
        </p:txBody>
      </p:sp>
      <p:sp>
        <p:nvSpPr>
          <p:cNvPr id="435" name="Shape 435"/>
          <p:cNvSpPr txBox="1">
            <a:spLocks noGrp="1"/>
          </p:cNvSpPr>
          <p:nvPr>
            <p:ph type="ftr" idx="11"/>
          </p:nvPr>
        </p:nvSpPr>
        <p:spPr>
          <a:xfrm>
            <a:off x="7928904" y="6513308"/>
            <a:ext cx="411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000" b="0" i="0" u="none" strike="noStrike" cap="none">
                <a:solidFill>
                  <a:srgbClr val="AFAFAF"/>
                </a:solidFill>
                <a:latin typeface="Arial"/>
                <a:ea typeface="Arial"/>
                <a:cs typeface="Arial"/>
                <a:sym typeface="Arial"/>
              </a:rPr>
              <a:t>March 16, 2018</a:t>
            </a:r>
            <a:endParaRPr/>
          </a:p>
        </p:txBody>
      </p:sp>
      <p:sp>
        <p:nvSpPr>
          <p:cNvPr id="436" name="Shape 436"/>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i="0" u="none" strike="noStrike" cap="none">
                <a:solidFill>
                  <a:srgbClr val="AFAFAF"/>
                </a:solidFill>
                <a:latin typeface="Arial"/>
                <a:ea typeface="Arial"/>
                <a:cs typeface="Arial"/>
                <a:sym typeface="Arial"/>
              </a:rPr>
              <a:t>29</a:t>
            </a:fld>
            <a:endParaRPr sz="1000" b="1" i="0" u="none" strike="noStrike" cap="none">
              <a:solidFill>
                <a:srgbClr val="AFAFAF"/>
              </a:solidFill>
              <a:latin typeface="Arial"/>
              <a:ea typeface="Arial"/>
              <a:cs typeface="Arial"/>
              <a:sym typeface="Arial"/>
            </a:endParaRPr>
          </a:p>
        </p:txBody>
      </p:sp>
      <p:pic>
        <p:nvPicPr>
          <p:cNvPr id="437" name="Shape 437"/>
          <p:cNvPicPr preferRelativeResize="0"/>
          <p:nvPr/>
        </p:nvPicPr>
        <p:blipFill rotWithShape="1">
          <a:blip r:embed="rId3">
            <a:alphaModFix/>
          </a:blip>
          <a:srcRect/>
          <a:stretch/>
        </p:blipFill>
        <p:spPr>
          <a:xfrm>
            <a:off x="7171022" y="1310107"/>
            <a:ext cx="4182778" cy="461827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838200" y="365125"/>
            <a:ext cx="10515600" cy="480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93" name="Shape 193"/>
          <p:cNvSpPr txBox="1">
            <a:spLocks noGrp="1"/>
          </p:cNvSpPr>
          <p:nvPr>
            <p:ph type="body" idx="1"/>
          </p:nvPr>
        </p:nvSpPr>
        <p:spPr>
          <a:xfrm>
            <a:off x="838200" y="1687358"/>
            <a:ext cx="10515600" cy="4351200"/>
          </a:xfrm>
          <a:prstGeom prst="rect">
            <a:avLst/>
          </a:prstGeom>
        </p:spPr>
        <p:txBody>
          <a:bodyPr spcFirstLastPara="1" wrap="square" lIns="91425" tIns="91425" rIns="91425" bIns="91425" anchor="t" anchorCtr="0">
            <a:noAutofit/>
          </a:bodyPr>
          <a:lstStyle/>
          <a:p>
            <a:pPr marL="0" lvl="0" indent="0">
              <a:spcBef>
                <a:spcPts val="800"/>
              </a:spcBef>
              <a:spcAft>
                <a:spcPts val="200"/>
              </a:spcAft>
              <a:buNone/>
            </a:pPr>
            <a:endParaRPr/>
          </a:p>
        </p:txBody>
      </p:sp>
      <p:sp>
        <p:nvSpPr>
          <p:cNvPr id="194" name="Shape 194"/>
          <p:cNvSpPr txBox="1">
            <a:spLocks noGrp="1"/>
          </p:cNvSpPr>
          <p:nvPr>
            <p:ph type="sldNum" idx="12"/>
          </p:nvPr>
        </p:nvSpPr>
        <p:spPr>
          <a:xfrm>
            <a:off x="9300504" y="6126298"/>
            <a:ext cx="27432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en-US"/>
              <a:t>3</a:t>
            </a:fld>
            <a:endParaRPr/>
          </a:p>
        </p:txBody>
      </p:sp>
      <p:pic>
        <p:nvPicPr>
          <p:cNvPr id="195" name="Shape 195"/>
          <p:cNvPicPr preferRelativeResize="0"/>
          <p:nvPr/>
        </p:nvPicPr>
        <p:blipFill>
          <a:blip r:embed="rId3">
            <a:alphaModFix/>
          </a:blip>
          <a:stretch>
            <a:fillRect/>
          </a:stretch>
        </p:blipFill>
        <p:spPr>
          <a:xfrm>
            <a:off x="0" y="-73450"/>
            <a:ext cx="12192000" cy="69934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838200" y="176475"/>
            <a:ext cx="10515600" cy="674100"/>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rgbClr val="C5093B"/>
              </a:buClr>
              <a:buSzPts val="2800"/>
              <a:buFont typeface="Arial"/>
              <a:buNone/>
            </a:pPr>
            <a:r>
              <a:rPr lang="en-US" sz="3600" b="1">
                <a:solidFill>
                  <a:srgbClr val="FF0000"/>
                </a:solidFill>
              </a:rPr>
              <a:t>                    </a:t>
            </a:r>
            <a:r>
              <a:rPr lang="en-US" sz="3600" b="1" i="0" u="none" strike="noStrike" cap="none">
                <a:solidFill>
                  <a:srgbClr val="FF0000"/>
                </a:solidFill>
              </a:rPr>
              <a:t>Alternative Models?</a:t>
            </a:r>
            <a:br>
              <a:rPr lang="en-US" sz="3600" b="1" i="0" u="none" strike="noStrike" cap="none">
                <a:solidFill>
                  <a:srgbClr val="FF0000"/>
                </a:solidFill>
              </a:rPr>
            </a:br>
            <a:r>
              <a:rPr lang="en-US" sz="1400" b="0" i="1" u="none" strike="noStrike" cap="none">
                <a:solidFill>
                  <a:schemeClr val="dk2"/>
                </a:solidFill>
                <a:latin typeface="Arial"/>
                <a:ea typeface="Arial"/>
                <a:cs typeface="Arial"/>
                <a:sym typeface="Arial"/>
              </a:rPr>
              <a:t>MAGIC Housing</a:t>
            </a:r>
            <a:endParaRPr sz="3200" b="0" i="1" u="none" strike="noStrike" cap="none">
              <a:solidFill>
                <a:schemeClr val="dk2"/>
              </a:solidFill>
              <a:latin typeface="Arial"/>
              <a:ea typeface="Arial"/>
              <a:cs typeface="Arial"/>
              <a:sym typeface="Arial"/>
            </a:endParaRPr>
          </a:p>
        </p:txBody>
      </p:sp>
      <p:sp>
        <p:nvSpPr>
          <p:cNvPr id="444" name="Shape 444"/>
          <p:cNvSpPr txBox="1">
            <a:spLocks noGrp="1"/>
          </p:cNvSpPr>
          <p:nvPr>
            <p:ph type="body" idx="1"/>
          </p:nvPr>
        </p:nvSpPr>
        <p:spPr>
          <a:xfrm>
            <a:off x="838200" y="994350"/>
            <a:ext cx="7299900" cy="5334300"/>
          </a:xfrm>
          <a:prstGeom prst="rect">
            <a:avLst/>
          </a:prstGeom>
          <a:noFill/>
          <a:ln>
            <a:noFill/>
          </a:ln>
        </p:spPr>
        <p:txBody>
          <a:bodyPr spcFirstLastPara="1" wrap="square" lIns="0" tIns="45700" rIns="0" bIns="45700" anchor="t" anchorCtr="0">
            <a:noAutofit/>
          </a:bodyPr>
          <a:lstStyle/>
          <a:p>
            <a:pPr marL="0" marR="0" lvl="0" indent="0" algn="l" rtl="0">
              <a:lnSpc>
                <a:spcPct val="113000"/>
              </a:lnSpc>
              <a:spcBef>
                <a:spcPts val="0"/>
              </a:spcBef>
              <a:spcAft>
                <a:spcPts val="0"/>
              </a:spcAft>
              <a:buNone/>
            </a:pPr>
            <a:endParaRPr sz="2400"/>
          </a:p>
          <a:p>
            <a:pPr marL="171450" marR="0" lvl="0" indent="-209550" algn="l" rtl="0">
              <a:lnSpc>
                <a:spcPct val="113000"/>
              </a:lnSpc>
              <a:spcBef>
                <a:spcPts val="80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The University of Southern Indian</a:t>
            </a:r>
            <a:r>
              <a:rPr lang="en-US" sz="2400"/>
              <a:t>a (USI)</a:t>
            </a:r>
            <a:r>
              <a:rPr lang="en-US" sz="2400" b="0" i="0" u="none" strike="noStrike" cap="none">
                <a:solidFill>
                  <a:schemeClr val="lt1"/>
                </a:solidFill>
                <a:latin typeface="Arial"/>
                <a:ea typeface="Arial"/>
                <a:cs typeface="Arial"/>
                <a:sym typeface="Arial"/>
              </a:rPr>
              <a:t> is in need of new student housing. Rather than building a traditional dormitory, however, it has chosen to be the site of the first MAGIC community.					</a:t>
            </a:r>
            <a:endParaRPr sz="2400"/>
          </a:p>
          <a:p>
            <a:pPr marL="171450" marR="0" lvl="0" indent="-209550" algn="l" rtl="0">
              <a:lnSpc>
                <a:spcPct val="113000"/>
              </a:lnSpc>
              <a:spcBef>
                <a:spcPts val="80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The idea is to create housing for different generations and abilities all in the same cluster on campus. Minka homes likely will be part of this cluster</a:t>
            </a:r>
            <a:endParaRPr sz="2400"/>
          </a:p>
        </p:txBody>
      </p:sp>
      <p:sp>
        <p:nvSpPr>
          <p:cNvPr id="445" name="Shape 445"/>
          <p:cNvSpPr txBox="1">
            <a:spLocks noGrp="1"/>
          </p:cNvSpPr>
          <p:nvPr>
            <p:ph type="ftr" idx="11"/>
          </p:nvPr>
        </p:nvSpPr>
        <p:spPr>
          <a:xfrm>
            <a:off x="7928904" y="6513308"/>
            <a:ext cx="411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000" b="0" i="0" u="none" strike="noStrike" cap="none">
                <a:solidFill>
                  <a:srgbClr val="AFAFAF"/>
                </a:solidFill>
                <a:latin typeface="Arial"/>
                <a:ea typeface="Arial"/>
                <a:cs typeface="Arial"/>
                <a:sym typeface="Arial"/>
              </a:rPr>
              <a:t>March 16, 2018</a:t>
            </a:r>
            <a:endParaRPr/>
          </a:p>
        </p:txBody>
      </p:sp>
      <p:sp>
        <p:nvSpPr>
          <p:cNvPr id="446" name="Shape 446"/>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i="0" u="none" strike="noStrike" cap="none">
                <a:solidFill>
                  <a:srgbClr val="AFAFAF"/>
                </a:solidFill>
                <a:latin typeface="Arial"/>
                <a:ea typeface="Arial"/>
                <a:cs typeface="Arial"/>
                <a:sym typeface="Arial"/>
              </a:rPr>
              <a:t>30</a:t>
            </a:fld>
            <a:endParaRPr sz="1000" b="1" i="0" u="none" strike="noStrike" cap="none">
              <a:solidFill>
                <a:srgbClr val="AFAFAF"/>
              </a:solidFill>
              <a:latin typeface="Arial"/>
              <a:ea typeface="Arial"/>
              <a:cs typeface="Arial"/>
              <a:sym typeface="Arial"/>
            </a:endParaRPr>
          </a:p>
        </p:txBody>
      </p:sp>
      <p:pic>
        <p:nvPicPr>
          <p:cNvPr id="447" name="Shape 447"/>
          <p:cNvPicPr preferRelativeResize="0"/>
          <p:nvPr/>
        </p:nvPicPr>
        <p:blipFill rotWithShape="1">
          <a:blip r:embed="rId3">
            <a:alphaModFix/>
          </a:blip>
          <a:srcRect/>
          <a:stretch/>
        </p:blipFill>
        <p:spPr>
          <a:xfrm>
            <a:off x="8519027" y="2563722"/>
            <a:ext cx="2565400" cy="1651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838200" y="365125"/>
            <a:ext cx="10515600" cy="674031"/>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rgbClr val="C5093B"/>
              </a:buClr>
              <a:buSzPts val="2800"/>
              <a:buFont typeface="Arial"/>
              <a:buNone/>
            </a:pPr>
            <a:r>
              <a:rPr lang="en-US" sz="3600" b="1">
                <a:solidFill>
                  <a:srgbClr val="FF0000"/>
                </a:solidFill>
              </a:rPr>
              <a:t>                      </a:t>
            </a:r>
            <a:r>
              <a:rPr lang="en-US" sz="3600" b="1" i="0" u="none" strike="noStrike" cap="none">
                <a:solidFill>
                  <a:srgbClr val="FF0000"/>
                </a:solidFill>
              </a:rPr>
              <a:t>Alternative Models?</a:t>
            </a:r>
            <a:br>
              <a:rPr lang="en-US" sz="3600" b="1" i="0" u="none" strike="noStrike" cap="none">
                <a:solidFill>
                  <a:srgbClr val="FF0000"/>
                </a:solidFill>
              </a:rPr>
            </a:br>
            <a:r>
              <a:rPr lang="en-US" sz="1400" b="0" i="1" u="none" strike="noStrike" cap="none">
                <a:solidFill>
                  <a:schemeClr val="dk2"/>
                </a:solidFill>
                <a:latin typeface="Arial"/>
                <a:ea typeface="Arial"/>
                <a:cs typeface="Arial"/>
                <a:sym typeface="Arial"/>
              </a:rPr>
              <a:t>Why Universities are Getting into Senior Housing</a:t>
            </a:r>
            <a:endParaRPr sz="3200" b="0" i="1" u="none" strike="noStrike" cap="none">
              <a:solidFill>
                <a:schemeClr val="dk2"/>
              </a:solidFill>
              <a:latin typeface="Arial"/>
              <a:ea typeface="Arial"/>
              <a:cs typeface="Arial"/>
              <a:sym typeface="Arial"/>
            </a:endParaRPr>
          </a:p>
        </p:txBody>
      </p:sp>
      <p:sp>
        <p:nvSpPr>
          <p:cNvPr id="454" name="Shape 454"/>
          <p:cNvSpPr txBox="1">
            <a:spLocks noGrp="1"/>
          </p:cNvSpPr>
          <p:nvPr>
            <p:ph type="body" idx="1"/>
          </p:nvPr>
        </p:nvSpPr>
        <p:spPr>
          <a:xfrm>
            <a:off x="4823400" y="1107900"/>
            <a:ext cx="6530400" cy="5018400"/>
          </a:xfrm>
          <a:prstGeom prst="rect">
            <a:avLst/>
          </a:prstGeom>
          <a:noFill/>
          <a:ln>
            <a:noFill/>
          </a:ln>
        </p:spPr>
        <p:txBody>
          <a:bodyPr spcFirstLastPara="1" wrap="square" lIns="0" tIns="45700" rIns="0" bIns="45700" anchor="t" anchorCtr="0">
            <a:noAutofit/>
          </a:bodyPr>
          <a:lstStyle/>
          <a:p>
            <a:pPr marL="171450" marR="0" lvl="0" indent="-209550" algn="l" rtl="0">
              <a:lnSpc>
                <a:spcPct val="113000"/>
              </a:lnSpc>
              <a:spcBef>
                <a:spcPts val="0"/>
              </a:spcBef>
              <a:spcAft>
                <a:spcPts val="0"/>
              </a:spcAft>
              <a:buClr>
                <a:schemeClr val="lt1"/>
              </a:buClr>
              <a:buSzPts val="2400"/>
              <a:buFont typeface="Arial"/>
              <a:buChar char="•"/>
            </a:pPr>
            <a:r>
              <a:rPr lang="en-US" sz="2400" b="1" i="0" u="none" strike="noStrike" cap="none">
                <a:solidFill>
                  <a:schemeClr val="lt1"/>
                </a:solidFill>
                <a:latin typeface="Arial"/>
                <a:ea typeface="Arial"/>
                <a:cs typeface="Arial"/>
                <a:sym typeface="Arial"/>
              </a:rPr>
              <a:t>Newton, Mass.-based Lasell Village</a:t>
            </a:r>
            <a:r>
              <a:rPr lang="en-US" sz="2400" b="0" i="0" u="none" strike="noStrike" cap="none">
                <a:solidFill>
                  <a:schemeClr val="lt1"/>
                </a:solidFill>
                <a:latin typeface="Arial"/>
                <a:ea typeface="Arial"/>
                <a:cs typeface="Arial"/>
                <a:sym typeface="Arial"/>
              </a:rPr>
              <a:t>, located on the campus of </a:t>
            </a:r>
            <a:r>
              <a:rPr lang="en-US" sz="2400" b="1" i="0" u="none" strike="noStrike" cap="none">
                <a:solidFill>
                  <a:schemeClr val="lt1"/>
                </a:solidFill>
                <a:latin typeface="Arial"/>
                <a:ea typeface="Arial"/>
                <a:cs typeface="Arial"/>
                <a:sym typeface="Arial"/>
              </a:rPr>
              <a:t>Lasell College</a:t>
            </a:r>
            <a:endParaRPr sz="2400" b="1" i="0" u="none" strike="noStrike" cap="none">
              <a:solidFill>
                <a:schemeClr val="lt1"/>
              </a:solidFill>
              <a:latin typeface="Arial"/>
              <a:ea typeface="Arial"/>
              <a:cs typeface="Arial"/>
              <a:sym typeface="Arial"/>
            </a:endParaRPr>
          </a:p>
          <a:p>
            <a:pPr marL="0" marR="0" lvl="0" indent="0" algn="l" rtl="0">
              <a:lnSpc>
                <a:spcPct val="113000"/>
              </a:lnSpc>
              <a:spcBef>
                <a:spcPts val="0"/>
              </a:spcBef>
              <a:spcAft>
                <a:spcPts val="0"/>
              </a:spcAft>
              <a:buNone/>
            </a:pPr>
            <a:endParaRPr sz="2400" b="1"/>
          </a:p>
          <a:p>
            <a:pPr marL="171450" marR="0" lvl="0" indent="-209550" algn="l" rtl="0">
              <a:lnSpc>
                <a:spcPct val="113000"/>
              </a:lnSpc>
              <a:spcBef>
                <a:spcPts val="800"/>
              </a:spcBef>
              <a:spcAft>
                <a:spcPts val="0"/>
              </a:spcAft>
              <a:buClr>
                <a:schemeClr val="lt1"/>
              </a:buClr>
              <a:buSzPts val="2400"/>
              <a:buFont typeface="Arial"/>
              <a:buChar char="•"/>
            </a:pPr>
            <a:r>
              <a:rPr lang="en-US" sz="2400" b="1" i="0" u="none" strike="noStrike" cap="none">
                <a:solidFill>
                  <a:schemeClr val="lt1"/>
                </a:solidFill>
                <a:latin typeface="Arial"/>
                <a:ea typeface="Arial"/>
                <a:cs typeface="Arial"/>
                <a:sym typeface="Arial"/>
              </a:rPr>
              <a:t>The Village in Gainesville</a:t>
            </a:r>
            <a:r>
              <a:rPr lang="en-US" sz="2400" b="0" i="0" u="none" strike="noStrike" cap="none">
                <a:solidFill>
                  <a:schemeClr val="lt1"/>
                </a:solidFill>
                <a:latin typeface="Arial"/>
                <a:ea typeface="Arial"/>
                <a:cs typeface="Arial"/>
                <a:sym typeface="Arial"/>
              </a:rPr>
              <a:t>, which announced a partnership in 2014 with </a:t>
            </a:r>
            <a:r>
              <a:rPr lang="en-US" sz="2400" b="1" i="0" u="none" strike="noStrike" cap="none">
                <a:solidFill>
                  <a:schemeClr val="lt1"/>
                </a:solidFill>
                <a:latin typeface="Arial"/>
                <a:ea typeface="Arial"/>
                <a:cs typeface="Arial"/>
                <a:sym typeface="Arial"/>
              </a:rPr>
              <a:t>University of Florida</a:t>
            </a:r>
            <a:endParaRPr sz="2400" b="1" i="0" u="none" strike="noStrike" cap="none">
              <a:solidFill>
                <a:schemeClr val="lt1"/>
              </a:solidFill>
              <a:latin typeface="Arial"/>
              <a:ea typeface="Arial"/>
              <a:cs typeface="Arial"/>
              <a:sym typeface="Arial"/>
            </a:endParaRPr>
          </a:p>
          <a:p>
            <a:pPr marL="0" marR="0" lvl="0" indent="0" algn="l" rtl="0">
              <a:lnSpc>
                <a:spcPct val="113000"/>
              </a:lnSpc>
              <a:spcBef>
                <a:spcPts val="800"/>
              </a:spcBef>
              <a:spcAft>
                <a:spcPts val="0"/>
              </a:spcAft>
              <a:buNone/>
            </a:pPr>
            <a:endParaRPr sz="2400" b="1"/>
          </a:p>
          <a:p>
            <a:pPr marL="171450" marR="0" lvl="0" indent="-209550" algn="l" rtl="0">
              <a:lnSpc>
                <a:spcPct val="113000"/>
              </a:lnSpc>
              <a:spcBef>
                <a:spcPts val="80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These partnerships function in different ways and have different goals, but increasingly, universities are becoming more interested in senior living, and vice versa, for the mutual benefits that they can realize.</a:t>
            </a:r>
            <a:endParaRPr sz="2400" b="0" i="0" u="none" strike="noStrike" cap="none">
              <a:solidFill>
                <a:schemeClr val="lt1"/>
              </a:solidFill>
              <a:latin typeface="Arial"/>
              <a:ea typeface="Arial"/>
              <a:cs typeface="Arial"/>
              <a:sym typeface="Arial"/>
            </a:endParaRPr>
          </a:p>
        </p:txBody>
      </p:sp>
      <p:sp>
        <p:nvSpPr>
          <p:cNvPr id="455" name="Shape 455"/>
          <p:cNvSpPr txBox="1">
            <a:spLocks noGrp="1"/>
          </p:cNvSpPr>
          <p:nvPr>
            <p:ph type="ftr" idx="11"/>
          </p:nvPr>
        </p:nvSpPr>
        <p:spPr>
          <a:xfrm>
            <a:off x="7928904" y="6513308"/>
            <a:ext cx="411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000" b="0" i="0" u="none" strike="noStrike" cap="none">
                <a:solidFill>
                  <a:srgbClr val="AFAFAF"/>
                </a:solidFill>
                <a:latin typeface="Arial"/>
                <a:ea typeface="Arial"/>
                <a:cs typeface="Arial"/>
                <a:sym typeface="Arial"/>
              </a:rPr>
              <a:t>March 16, 2018</a:t>
            </a:r>
            <a:endParaRPr/>
          </a:p>
        </p:txBody>
      </p:sp>
      <p:sp>
        <p:nvSpPr>
          <p:cNvPr id="456" name="Shape 456"/>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i="0" u="none" strike="noStrike" cap="none">
                <a:solidFill>
                  <a:srgbClr val="AFAFAF"/>
                </a:solidFill>
                <a:latin typeface="Arial"/>
                <a:ea typeface="Arial"/>
                <a:cs typeface="Arial"/>
                <a:sym typeface="Arial"/>
              </a:rPr>
              <a:t>31</a:t>
            </a:fld>
            <a:endParaRPr sz="1000" b="1" i="0" u="none" strike="noStrike" cap="none">
              <a:solidFill>
                <a:srgbClr val="AFAFAF"/>
              </a:solidFill>
              <a:latin typeface="Arial"/>
              <a:ea typeface="Arial"/>
              <a:cs typeface="Arial"/>
              <a:sym typeface="Arial"/>
            </a:endParaRPr>
          </a:p>
        </p:txBody>
      </p:sp>
      <p:pic>
        <p:nvPicPr>
          <p:cNvPr id="457" name="Shape 457"/>
          <p:cNvPicPr preferRelativeResize="0"/>
          <p:nvPr/>
        </p:nvPicPr>
        <p:blipFill rotWithShape="1">
          <a:blip r:embed="rId3">
            <a:alphaModFix/>
          </a:blip>
          <a:srcRect/>
          <a:stretch/>
        </p:blipFill>
        <p:spPr>
          <a:xfrm>
            <a:off x="1455821" y="1310107"/>
            <a:ext cx="2991853" cy="448777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Shape 463"/>
          <p:cNvSpPr txBox="1">
            <a:spLocks noGrp="1"/>
          </p:cNvSpPr>
          <p:nvPr>
            <p:ph type="title"/>
          </p:nvPr>
        </p:nvSpPr>
        <p:spPr>
          <a:xfrm>
            <a:off x="838200" y="365125"/>
            <a:ext cx="10515600" cy="674031"/>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rgbClr val="C5093B"/>
              </a:buClr>
              <a:buSzPts val="2800"/>
              <a:buFont typeface="Arial"/>
              <a:buNone/>
            </a:pPr>
            <a:r>
              <a:rPr lang="en-US" sz="3600" b="1" i="0" u="none" strike="noStrike" cap="none">
                <a:solidFill>
                  <a:srgbClr val="C5093B"/>
                </a:solidFill>
              </a:rPr>
              <a:t>Alternative Models?</a:t>
            </a:r>
            <a:br>
              <a:rPr lang="en-US" sz="3600" b="1" i="0" u="none" strike="noStrike" cap="none">
                <a:solidFill>
                  <a:srgbClr val="C5093B"/>
                </a:solidFill>
              </a:rPr>
            </a:br>
            <a:r>
              <a:rPr lang="en-US" sz="3600" b="1" i="1" u="none" strike="noStrike" cap="none">
                <a:solidFill>
                  <a:schemeClr val="dk2"/>
                </a:solidFill>
              </a:rPr>
              <a:t>Why Universities are Getting into Senior </a:t>
            </a:r>
            <a:r>
              <a:rPr lang="en-US" sz="1400" b="0" i="1" u="none" strike="noStrike" cap="none">
                <a:solidFill>
                  <a:schemeClr val="dk2"/>
                </a:solidFill>
                <a:latin typeface="Arial"/>
                <a:ea typeface="Arial"/>
                <a:cs typeface="Arial"/>
                <a:sym typeface="Arial"/>
              </a:rPr>
              <a:t>Housing</a:t>
            </a:r>
            <a:endParaRPr sz="3200" b="0" i="1" u="none" strike="noStrike" cap="none">
              <a:solidFill>
                <a:schemeClr val="dk2"/>
              </a:solidFill>
              <a:latin typeface="Arial"/>
              <a:ea typeface="Arial"/>
              <a:cs typeface="Arial"/>
              <a:sym typeface="Arial"/>
            </a:endParaRPr>
          </a:p>
        </p:txBody>
      </p:sp>
      <p:sp>
        <p:nvSpPr>
          <p:cNvPr id="464" name="Shape 464"/>
          <p:cNvSpPr txBox="1">
            <a:spLocks noGrp="1"/>
          </p:cNvSpPr>
          <p:nvPr>
            <p:ph type="body" idx="1"/>
          </p:nvPr>
        </p:nvSpPr>
        <p:spPr>
          <a:xfrm>
            <a:off x="5041225" y="1039150"/>
            <a:ext cx="6896400" cy="5289300"/>
          </a:xfrm>
          <a:prstGeom prst="rect">
            <a:avLst/>
          </a:prstGeom>
          <a:noFill/>
          <a:ln>
            <a:noFill/>
          </a:ln>
        </p:spPr>
        <p:txBody>
          <a:bodyPr spcFirstLastPara="1" wrap="square" lIns="0" tIns="45700" rIns="0" bIns="45700" anchor="t" anchorCtr="0">
            <a:noAutofit/>
          </a:bodyPr>
          <a:lstStyle/>
          <a:p>
            <a:pPr marL="171450" marR="0" lvl="0" indent="-222250" algn="l" rtl="0">
              <a:lnSpc>
                <a:spcPct val="113000"/>
              </a:lnSpc>
              <a:spcBef>
                <a:spcPts val="0"/>
              </a:spcBef>
              <a:spcAft>
                <a:spcPts val="0"/>
              </a:spcAft>
              <a:buClr>
                <a:schemeClr val="lt1"/>
              </a:buClr>
              <a:buSzPts val="2400"/>
              <a:buFont typeface="Arial"/>
              <a:buChar char="•"/>
            </a:pPr>
            <a:r>
              <a:rPr lang="en-US" sz="2400"/>
              <a:t>The </a:t>
            </a:r>
            <a:r>
              <a:rPr lang="en-US" sz="2400" b="0" i="0" u="none" strike="noStrike" cap="none">
                <a:solidFill>
                  <a:schemeClr val="lt1"/>
                </a:solidFill>
                <a:latin typeface="Arial"/>
                <a:ea typeface="Arial"/>
                <a:cs typeface="Arial"/>
                <a:sym typeface="Arial"/>
              </a:rPr>
              <a:t>University of California</a:t>
            </a:r>
            <a:r>
              <a:rPr lang="en-US" sz="2400"/>
              <a:t>’s </a:t>
            </a:r>
            <a:r>
              <a:rPr lang="en-US" sz="2400" b="0" i="0" u="none" strike="noStrike" cap="none">
                <a:solidFill>
                  <a:schemeClr val="lt1"/>
                </a:solidFill>
                <a:latin typeface="Arial"/>
                <a:ea typeface="Arial"/>
                <a:cs typeface="Arial"/>
                <a:sym typeface="Arial"/>
              </a:rPr>
              <a:t>Stein Institute for Research on Aging, and Center for Healthy Aging </a:t>
            </a:r>
            <a:endParaRPr sz="2400"/>
          </a:p>
          <a:p>
            <a:pPr marL="171450" marR="0" lvl="0" indent="-184150" algn="l" rtl="0">
              <a:lnSpc>
                <a:spcPct val="113000"/>
              </a:lnSpc>
              <a:spcBef>
                <a:spcPts val="800"/>
              </a:spcBef>
              <a:spcAft>
                <a:spcPts val="0"/>
              </a:spcAft>
              <a:buClr>
                <a:srgbClr val="FFFF00"/>
              </a:buClr>
              <a:buSzPts val="1800"/>
              <a:buFont typeface="Arial"/>
              <a:buChar char="•"/>
            </a:pPr>
            <a:r>
              <a:rPr lang="en-US" sz="1800" b="1" i="0" u="none" strike="noStrike" cap="none">
                <a:solidFill>
                  <a:srgbClr val="FFFF00"/>
                </a:solidFill>
              </a:rPr>
              <a:t>Q: What is the interest of an institution like UC San Diego in the development of senior housing?</a:t>
            </a:r>
            <a:endParaRPr sz="1800" b="1">
              <a:solidFill>
                <a:srgbClr val="FFFF00"/>
              </a:solidFill>
            </a:endParaRPr>
          </a:p>
          <a:p>
            <a:pPr marL="171450" marR="0" lvl="0" indent="-184150" algn="l" rtl="0">
              <a:lnSpc>
                <a:spcPct val="113000"/>
              </a:lnSpc>
              <a:spcBef>
                <a:spcPts val="80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A: The population of older adults is increasing, but the number of geriatric trained health care providers is not only stagnant, but in some cases (e.g., geriatric medicine and geriatric psychiatry) it is actually going down.</a:t>
            </a:r>
            <a:endParaRPr sz="1800"/>
          </a:p>
          <a:p>
            <a:pPr marL="171450" marR="0" lvl="0" indent="-184150" algn="l" rtl="0">
              <a:lnSpc>
                <a:spcPct val="113000"/>
              </a:lnSpc>
              <a:spcBef>
                <a:spcPts val="80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How can we care for the growing number of older people who have greater healthcare needs when there are not enough clinicians to take care of them? We have to come up with new models.</a:t>
            </a:r>
            <a:endParaRPr sz="1800"/>
          </a:p>
          <a:p>
            <a:pPr marL="171450" marR="0" lvl="0" indent="-184150" algn="l" rtl="0">
              <a:lnSpc>
                <a:spcPct val="113000"/>
              </a:lnSpc>
              <a:spcBef>
                <a:spcPts val="800"/>
              </a:spcBef>
              <a:spcAft>
                <a:spcPts val="0"/>
              </a:spcAft>
              <a:buClr>
                <a:srgbClr val="FFFF00"/>
              </a:buClr>
              <a:buSzPts val="1800"/>
              <a:buFont typeface="Arial"/>
              <a:buChar char="•"/>
            </a:pPr>
            <a:r>
              <a:rPr lang="en-US" sz="1800" b="1" i="0" u="none" strike="noStrike" cap="none">
                <a:solidFill>
                  <a:srgbClr val="FFFF00"/>
                </a:solidFill>
              </a:rPr>
              <a:t>Universities are not just for science and publishing papers. We are here to help the community and enhance its well-being.</a:t>
            </a:r>
            <a:endParaRPr sz="1800" b="1" i="0" u="none" strike="noStrike" cap="none">
              <a:solidFill>
                <a:srgbClr val="FFFF00"/>
              </a:solidFill>
            </a:endParaRPr>
          </a:p>
          <a:p>
            <a:pPr marL="171450" marR="0" lvl="0" indent="-69850" algn="l" rtl="0">
              <a:lnSpc>
                <a:spcPct val="113000"/>
              </a:lnSpc>
              <a:spcBef>
                <a:spcPts val="800"/>
              </a:spcBef>
              <a:spcAft>
                <a:spcPts val="0"/>
              </a:spcAft>
              <a:buClr>
                <a:schemeClr val="lt1"/>
              </a:buClr>
              <a:buSzPts val="1600"/>
              <a:buFont typeface="Arial"/>
              <a:buNone/>
            </a:pPr>
            <a:endParaRPr sz="1800" b="0" i="0" u="none" strike="noStrike" cap="none">
              <a:solidFill>
                <a:schemeClr val="lt1"/>
              </a:solidFill>
              <a:latin typeface="Arial"/>
              <a:ea typeface="Arial"/>
              <a:cs typeface="Arial"/>
              <a:sym typeface="Arial"/>
            </a:endParaRPr>
          </a:p>
        </p:txBody>
      </p:sp>
      <p:sp>
        <p:nvSpPr>
          <p:cNvPr id="465" name="Shape 465"/>
          <p:cNvSpPr txBox="1">
            <a:spLocks noGrp="1"/>
          </p:cNvSpPr>
          <p:nvPr>
            <p:ph type="ftr" idx="11"/>
          </p:nvPr>
        </p:nvSpPr>
        <p:spPr>
          <a:xfrm>
            <a:off x="7928904" y="6513308"/>
            <a:ext cx="411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000" b="0" i="0" u="none" strike="noStrike" cap="none">
                <a:solidFill>
                  <a:srgbClr val="AFAFAF"/>
                </a:solidFill>
                <a:latin typeface="Arial"/>
                <a:ea typeface="Arial"/>
                <a:cs typeface="Arial"/>
                <a:sym typeface="Arial"/>
              </a:rPr>
              <a:t>March 16, 2018</a:t>
            </a:r>
            <a:endParaRPr/>
          </a:p>
        </p:txBody>
      </p:sp>
      <p:sp>
        <p:nvSpPr>
          <p:cNvPr id="466" name="Shape 466"/>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i="0" u="none" strike="noStrike" cap="none">
                <a:solidFill>
                  <a:srgbClr val="AFAFAF"/>
                </a:solidFill>
                <a:latin typeface="Arial"/>
                <a:ea typeface="Arial"/>
                <a:cs typeface="Arial"/>
                <a:sym typeface="Arial"/>
              </a:rPr>
              <a:t>32</a:t>
            </a:fld>
            <a:endParaRPr sz="1000" b="1" i="0" u="none" strike="noStrike" cap="none">
              <a:solidFill>
                <a:srgbClr val="AFAFAF"/>
              </a:solidFill>
              <a:latin typeface="Arial"/>
              <a:ea typeface="Arial"/>
              <a:cs typeface="Arial"/>
              <a:sym typeface="Arial"/>
            </a:endParaRPr>
          </a:p>
        </p:txBody>
      </p:sp>
      <p:pic>
        <p:nvPicPr>
          <p:cNvPr id="467" name="Shape 467"/>
          <p:cNvPicPr preferRelativeResize="0"/>
          <p:nvPr/>
        </p:nvPicPr>
        <p:blipFill rotWithShape="1">
          <a:blip r:embed="rId3">
            <a:alphaModFix/>
          </a:blip>
          <a:srcRect/>
          <a:stretch/>
        </p:blipFill>
        <p:spPr>
          <a:xfrm>
            <a:off x="838200" y="1600650"/>
            <a:ext cx="3574049" cy="47279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Shape 473"/>
          <p:cNvSpPr txBox="1">
            <a:spLocks noGrp="1"/>
          </p:cNvSpPr>
          <p:nvPr>
            <p:ph type="title"/>
          </p:nvPr>
        </p:nvSpPr>
        <p:spPr>
          <a:xfrm>
            <a:off x="838200" y="365125"/>
            <a:ext cx="10515600" cy="480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3600" b="1">
                <a:solidFill>
                  <a:srgbClr val="FF0000"/>
                </a:solidFill>
              </a:rPr>
              <a:t>  How about the University of Pennsylvania?</a:t>
            </a:r>
            <a:endParaRPr sz="3600" b="1">
              <a:solidFill>
                <a:srgbClr val="FF0000"/>
              </a:solidFill>
            </a:endParaRPr>
          </a:p>
        </p:txBody>
      </p:sp>
      <p:sp>
        <p:nvSpPr>
          <p:cNvPr id="474" name="Shape 474"/>
          <p:cNvSpPr txBox="1">
            <a:spLocks noGrp="1"/>
          </p:cNvSpPr>
          <p:nvPr>
            <p:ph type="body" idx="1"/>
          </p:nvPr>
        </p:nvSpPr>
        <p:spPr>
          <a:xfrm>
            <a:off x="838200" y="1310108"/>
            <a:ext cx="10515600" cy="4351200"/>
          </a:xfrm>
          <a:prstGeom prst="rect">
            <a:avLst/>
          </a:prstGeom>
        </p:spPr>
        <p:txBody>
          <a:bodyPr spcFirstLastPara="1" wrap="square" lIns="91425" tIns="91425" rIns="91425" bIns="91425" anchor="t" anchorCtr="0">
            <a:noAutofit/>
          </a:bodyPr>
          <a:lstStyle/>
          <a:p>
            <a:pPr marL="0" lvl="0" indent="0">
              <a:spcBef>
                <a:spcPts val="800"/>
              </a:spcBef>
              <a:spcAft>
                <a:spcPts val="0"/>
              </a:spcAft>
              <a:buNone/>
            </a:pPr>
            <a:r>
              <a:rPr lang="en-US" sz="2400"/>
              <a:t>Combination of student dorms, faculty retirement, low income housing</a:t>
            </a:r>
            <a:endParaRPr sz="2400"/>
          </a:p>
          <a:p>
            <a:pPr marL="0" lvl="0" indent="0">
              <a:spcBef>
                <a:spcPts val="800"/>
              </a:spcBef>
              <a:spcAft>
                <a:spcPts val="0"/>
              </a:spcAft>
              <a:buNone/>
            </a:pPr>
            <a:r>
              <a:rPr lang="en-US" sz="2400"/>
              <a:t>Combined with retail stores and restaurants</a:t>
            </a:r>
            <a:endParaRPr sz="2400"/>
          </a:p>
          <a:p>
            <a:pPr marL="0" lvl="0" indent="0">
              <a:spcBef>
                <a:spcPts val="800"/>
              </a:spcBef>
              <a:spcAft>
                <a:spcPts val="0"/>
              </a:spcAft>
              <a:buNone/>
            </a:pPr>
            <a:r>
              <a:rPr lang="en-US" sz="2400"/>
              <a:t>An nurse practitioner clinic that served the complex and the community</a:t>
            </a:r>
            <a:endParaRPr sz="2400"/>
          </a:p>
          <a:p>
            <a:pPr marL="0" lvl="0" indent="0">
              <a:spcBef>
                <a:spcPts val="800"/>
              </a:spcBef>
              <a:spcAft>
                <a:spcPts val="0"/>
              </a:spcAft>
              <a:buNone/>
            </a:pPr>
            <a:r>
              <a:rPr lang="en-US" sz="2400"/>
              <a:t>A research center that brought students and entrepreneurs together with </a:t>
            </a:r>
            <a:endParaRPr sz="2400"/>
          </a:p>
          <a:p>
            <a:pPr marL="0" lvl="0" indent="0">
              <a:spcBef>
                <a:spcPts val="800"/>
              </a:spcBef>
              <a:spcAft>
                <a:spcPts val="0"/>
              </a:spcAft>
              <a:buNone/>
            </a:pPr>
            <a:r>
              <a:rPr lang="en-US" sz="2400"/>
              <a:t>      seniors … one of our nation’s greatest resources</a:t>
            </a:r>
            <a:endParaRPr sz="2400"/>
          </a:p>
          <a:p>
            <a:pPr marL="0" lvl="0" indent="0">
              <a:spcBef>
                <a:spcPts val="800"/>
              </a:spcBef>
              <a:spcAft>
                <a:spcPts val="0"/>
              </a:spcAft>
              <a:buNone/>
            </a:pPr>
            <a:endParaRPr sz="2400"/>
          </a:p>
          <a:p>
            <a:pPr marL="0" lvl="0" indent="0" rtl="0">
              <a:spcBef>
                <a:spcPts val="800"/>
              </a:spcBef>
              <a:spcAft>
                <a:spcPts val="200"/>
              </a:spcAft>
              <a:buNone/>
            </a:pPr>
            <a:r>
              <a:rPr lang="en-US" sz="2400" b="1">
                <a:solidFill>
                  <a:srgbClr val="FFFF00"/>
                </a:solidFill>
              </a:rPr>
              <a:t>Instead of building more stand alone senior housing programs, why   	    not look for more of a holistic or systems approach?</a:t>
            </a:r>
            <a:endParaRPr sz="2400" b="1">
              <a:solidFill>
                <a:srgbClr val="FFFF00"/>
              </a:solidFill>
            </a:endParaRPr>
          </a:p>
        </p:txBody>
      </p:sp>
      <p:sp>
        <p:nvSpPr>
          <p:cNvPr id="475" name="Shape 475"/>
          <p:cNvSpPr txBox="1">
            <a:spLocks noGrp="1"/>
          </p:cNvSpPr>
          <p:nvPr>
            <p:ph type="sldNum" idx="12"/>
          </p:nvPr>
        </p:nvSpPr>
        <p:spPr>
          <a:xfrm>
            <a:off x="9300504" y="6126298"/>
            <a:ext cx="27432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Shape 481"/>
          <p:cNvSpPr txBox="1">
            <a:spLocks noGrp="1"/>
          </p:cNvSpPr>
          <p:nvPr>
            <p:ph type="title"/>
          </p:nvPr>
        </p:nvSpPr>
        <p:spPr>
          <a:xfrm>
            <a:off x="838200" y="365125"/>
            <a:ext cx="10515600" cy="642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3600" b="1">
                <a:solidFill>
                  <a:srgbClr val="FF0000"/>
                </a:solidFill>
              </a:rPr>
              <a:t>        How about Managed Care Programs?</a:t>
            </a:r>
            <a:endParaRPr sz="3600" b="1">
              <a:solidFill>
                <a:srgbClr val="FF0000"/>
              </a:solidFill>
            </a:endParaRPr>
          </a:p>
        </p:txBody>
      </p:sp>
      <p:sp>
        <p:nvSpPr>
          <p:cNvPr id="482" name="Shape 482"/>
          <p:cNvSpPr txBox="1">
            <a:spLocks noGrp="1"/>
          </p:cNvSpPr>
          <p:nvPr>
            <p:ph type="body" idx="1"/>
          </p:nvPr>
        </p:nvSpPr>
        <p:spPr>
          <a:xfrm>
            <a:off x="633250" y="1310100"/>
            <a:ext cx="11317800" cy="4351200"/>
          </a:xfrm>
          <a:prstGeom prst="rect">
            <a:avLst/>
          </a:prstGeom>
        </p:spPr>
        <p:txBody>
          <a:bodyPr spcFirstLastPara="1" wrap="square" lIns="91425" tIns="91425" rIns="91425" bIns="91425" anchor="t" anchorCtr="0">
            <a:noAutofit/>
          </a:bodyPr>
          <a:lstStyle/>
          <a:p>
            <a:pPr marL="0" lvl="0" indent="0">
              <a:spcBef>
                <a:spcPts val="800"/>
              </a:spcBef>
              <a:spcAft>
                <a:spcPts val="0"/>
              </a:spcAft>
              <a:buNone/>
            </a:pPr>
            <a:r>
              <a:rPr lang="en-US" sz="2400" b="1"/>
              <a:t>Reality: </a:t>
            </a:r>
            <a:r>
              <a:rPr lang="en-US" sz="2400"/>
              <a:t>Many seniors needing or residing in low income housing are often 		         dual eligible and high users of health care costs</a:t>
            </a:r>
            <a:endParaRPr sz="2400"/>
          </a:p>
          <a:p>
            <a:pPr marL="0" lvl="0" indent="0">
              <a:spcBef>
                <a:spcPts val="800"/>
              </a:spcBef>
              <a:spcAft>
                <a:spcPts val="0"/>
              </a:spcAft>
              <a:buNone/>
            </a:pPr>
            <a:endParaRPr sz="2400"/>
          </a:p>
          <a:p>
            <a:pPr marL="0" lvl="0" indent="0" rtl="0">
              <a:spcBef>
                <a:spcPts val="800"/>
              </a:spcBef>
              <a:spcAft>
                <a:spcPts val="0"/>
              </a:spcAft>
              <a:buNone/>
            </a:pPr>
            <a:r>
              <a:rPr lang="en-US" sz="2400" b="1"/>
              <a:t>Possibility:</a:t>
            </a:r>
            <a:r>
              <a:rPr lang="en-US" sz="2400"/>
              <a:t> Managed care companies could take an active part in developing 	               low income housing equipt with monitoring capabilities, case     		               management, onsite services, etc.	</a:t>
            </a:r>
            <a:endParaRPr sz="2400"/>
          </a:p>
          <a:p>
            <a:pPr marL="0" lvl="0" indent="0" rtl="0">
              <a:spcBef>
                <a:spcPts val="800"/>
              </a:spcBef>
              <a:spcAft>
                <a:spcPts val="0"/>
              </a:spcAft>
              <a:buNone/>
            </a:pPr>
            <a:r>
              <a:rPr lang="en-US" sz="2400"/>
              <a:t>										</a:t>
            </a:r>
            <a:endParaRPr sz="2400"/>
          </a:p>
          <a:p>
            <a:pPr marL="0" lvl="0" indent="0" rtl="0">
              <a:spcBef>
                <a:spcPts val="800"/>
              </a:spcBef>
              <a:spcAft>
                <a:spcPts val="0"/>
              </a:spcAft>
              <a:buNone/>
            </a:pPr>
            <a:r>
              <a:rPr lang="en-US" sz="2400" b="1">
                <a:solidFill>
                  <a:srgbClr val="FFFF00"/>
                </a:solidFill>
              </a:rPr>
              <a:t>Outcomes:</a:t>
            </a:r>
            <a:r>
              <a:rPr lang="en-US" sz="2400">
                <a:solidFill>
                  <a:srgbClr val="FFFF00"/>
                </a:solidFill>
              </a:rPr>
              <a:t> Improved quality of life for seniors and reductions in health care   	    	               spending generating greater returns for the managed care company</a:t>
            </a:r>
            <a:endParaRPr sz="2400">
              <a:solidFill>
                <a:srgbClr val="FFFF00"/>
              </a:solidFill>
            </a:endParaRPr>
          </a:p>
          <a:p>
            <a:pPr marL="0" lvl="0" indent="0">
              <a:spcBef>
                <a:spcPts val="800"/>
              </a:spcBef>
              <a:spcAft>
                <a:spcPts val="0"/>
              </a:spcAft>
              <a:buNone/>
            </a:pPr>
            <a:endParaRPr sz="2400"/>
          </a:p>
          <a:p>
            <a:pPr marL="0" lvl="0" indent="0">
              <a:spcBef>
                <a:spcPts val="800"/>
              </a:spcBef>
              <a:spcAft>
                <a:spcPts val="200"/>
              </a:spcAft>
              <a:buNone/>
            </a:pPr>
            <a:r>
              <a:rPr lang="en-US" sz="2400"/>
              <a:t> </a:t>
            </a:r>
            <a:endParaRPr sz="2400"/>
          </a:p>
        </p:txBody>
      </p:sp>
      <p:sp>
        <p:nvSpPr>
          <p:cNvPr id="483" name="Shape 483"/>
          <p:cNvSpPr txBox="1">
            <a:spLocks noGrp="1"/>
          </p:cNvSpPr>
          <p:nvPr>
            <p:ph type="sldNum" idx="12"/>
          </p:nvPr>
        </p:nvSpPr>
        <p:spPr>
          <a:xfrm>
            <a:off x="9300504" y="6126298"/>
            <a:ext cx="27432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Shape 489"/>
          <p:cNvSpPr txBox="1">
            <a:spLocks noGrp="1"/>
          </p:cNvSpPr>
          <p:nvPr>
            <p:ph type="title"/>
          </p:nvPr>
        </p:nvSpPr>
        <p:spPr>
          <a:xfrm>
            <a:off x="838200" y="365125"/>
            <a:ext cx="10515600" cy="683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3600" b="1">
                <a:solidFill>
                  <a:srgbClr val="FF0000"/>
                </a:solidFill>
              </a:rPr>
              <a:t>                       The Way Forward</a:t>
            </a:r>
            <a:endParaRPr sz="3600" b="1">
              <a:solidFill>
                <a:srgbClr val="FF0000"/>
              </a:solidFill>
            </a:endParaRPr>
          </a:p>
        </p:txBody>
      </p:sp>
      <p:sp>
        <p:nvSpPr>
          <p:cNvPr id="490" name="Shape 490"/>
          <p:cNvSpPr txBox="1">
            <a:spLocks noGrp="1"/>
          </p:cNvSpPr>
          <p:nvPr>
            <p:ph type="body" idx="1"/>
          </p:nvPr>
        </p:nvSpPr>
        <p:spPr>
          <a:xfrm>
            <a:off x="838200" y="1310108"/>
            <a:ext cx="10515600" cy="4351200"/>
          </a:xfrm>
          <a:prstGeom prst="rect">
            <a:avLst/>
          </a:prstGeom>
        </p:spPr>
        <p:txBody>
          <a:bodyPr spcFirstLastPara="1" wrap="square" lIns="91425" tIns="91425" rIns="91425" bIns="91425" anchor="t" anchorCtr="0">
            <a:noAutofit/>
          </a:bodyPr>
          <a:lstStyle/>
          <a:p>
            <a:pPr marL="0" lvl="0" indent="0">
              <a:spcBef>
                <a:spcPts val="800"/>
              </a:spcBef>
              <a:spcAft>
                <a:spcPts val="0"/>
              </a:spcAft>
              <a:buNone/>
            </a:pPr>
            <a:r>
              <a:rPr lang="en-US" sz="2400"/>
              <a:t>We know where we are…</a:t>
            </a:r>
            <a:endParaRPr sz="2400"/>
          </a:p>
          <a:p>
            <a:pPr marL="0" lvl="0" indent="0">
              <a:spcBef>
                <a:spcPts val="800"/>
              </a:spcBef>
              <a:spcAft>
                <a:spcPts val="0"/>
              </a:spcAft>
              <a:buNone/>
            </a:pPr>
            <a:endParaRPr sz="2400"/>
          </a:p>
          <a:p>
            <a:pPr marL="0" lvl="0" indent="0">
              <a:spcBef>
                <a:spcPts val="800"/>
              </a:spcBef>
              <a:spcAft>
                <a:spcPts val="0"/>
              </a:spcAft>
              <a:buNone/>
            </a:pPr>
            <a:r>
              <a:rPr lang="en-US" sz="2400"/>
              <a:t>We have generated consensus on one or more creative ideas to address the need for safe and affordable housing for seniors with low incomes…  </a:t>
            </a:r>
            <a:endParaRPr sz="2400"/>
          </a:p>
          <a:p>
            <a:pPr marL="0" lvl="0" indent="0">
              <a:spcBef>
                <a:spcPts val="800"/>
              </a:spcBef>
              <a:spcAft>
                <a:spcPts val="0"/>
              </a:spcAft>
              <a:buNone/>
            </a:pPr>
            <a:endParaRPr sz="2400"/>
          </a:p>
          <a:p>
            <a:pPr marL="0" lvl="0" indent="0">
              <a:spcBef>
                <a:spcPts val="800"/>
              </a:spcBef>
              <a:spcAft>
                <a:spcPts val="0"/>
              </a:spcAft>
              <a:buNone/>
            </a:pPr>
            <a:r>
              <a:rPr lang="en-US" sz="2400"/>
              <a:t>What steps are needed to allow these ideas to be tested and proven? </a:t>
            </a:r>
            <a:endParaRPr sz="2400"/>
          </a:p>
          <a:p>
            <a:pPr marL="0" lvl="0" indent="0">
              <a:spcBef>
                <a:spcPts val="800"/>
              </a:spcBef>
              <a:spcAft>
                <a:spcPts val="0"/>
              </a:spcAft>
              <a:buNone/>
            </a:pPr>
            <a:endParaRPr sz="2400"/>
          </a:p>
          <a:p>
            <a:pPr marL="0" lvl="0" indent="0">
              <a:spcBef>
                <a:spcPts val="800"/>
              </a:spcBef>
              <a:spcAft>
                <a:spcPts val="200"/>
              </a:spcAft>
              <a:buNone/>
            </a:pPr>
            <a:r>
              <a:rPr lang="en-US" sz="2400"/>
              <a:t>How do we make them a valuable part of the solution?</a:t>
            </a:r>
            <a:endParaRPr sz="2400"/>
          </a:p>
        </p:txBody>
      </p:sp>
      <p:sp>
        <p:nvSpPr>
          <p:cNvPr id="491" name="Shape 491"/>
          <p:cNvSpPr txBox="1">
            <a:spLocks noGrp="1"/>
          </p:cNvSpPr>
          <p:nvPr>
            <p:ph type="sldNum" idx="12"/>
          </p:nvPr>
        </p:nvSpPr>
        <p:spPr>
          <a:xfrm>
            <a:off x="9300504" y="6126298"/>
            <a:ext cx="27432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Shape 496"/>
          <p:cNvPicPr preferRelativeResize="0"/>
          <p:nvPr/>
        </p:nvPicPr>
        <p:blipFill rotWithShape="1">
          <a:blip r:embed="rId3">
            <a:alphaModFix/>
          </a:blip>
          <a:srcRect/>
          <a:stretch/>
        </p:blipFill>
        <p:spPr>
          <a:xfrm>
            <a:off x="3894507" y="4343400"/>
            <a:ext cx="4402986" cy="1235618"/>
          </a:xfrm>
          <a:prstGeom prst="rect">
            <a:avLst/>
          </a:prstGeom>
          <a:noFill/>
          <a:ln>
            <a:noFill/>
          </a:ln>
        </p:spPr>
      </p:pic>
      <p:sp>
        <p:nvSpPr>
          <p:cNvPr id="497" name="Shape 497"/>
          <p:cNvSpPr/>
          <p:nvPr/>
        </p:nvSpPr>
        <p:spPr>
          <a:xfrm>
            <a:off x="4724400" y="914400"/>
            <a:ext cx="2743200" cy="304360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98" name="Shape 498"/>
          <p:cNvPicPr preferRelativeResize="0"/>
          <p:nvPr/>
        </p:nvPicPr>
        <p:blipFill>
          <a:blip r:embed="rId4">
            <a:alphaModFix/>
          </a:blip>
          <a:stretch>
            <a:fillRect/>
          </a:stretch>
        </p:blipFill>
        <p:spPr>
          <a:xfrm>
            <a:off x="3349500" y="399073"/>
            <a:ext cx="5493001" cy="36787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Shape 504"/>
          <p:cNvSpPr txBox="1">
            <a:spLocks noGrp="1"/>
          </p:cNvSpPr>
          <p:nvPr>
            <p:ph type="title"/>
          </p:nvPr>
        </p:nvSpPr>
        <p:spPr>
          <a:xfrm>
            <a:off x="838200" y="365125"/>
            <a:ext cx="10515600" cy="4800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505" name="Shape 505"/>
          <p:cNvSpPr txBox="1">
            <a:spLocks noGrp="1"/>
          </p:cNvSpPr>
          <p:nvPr>
            <p:ph type="body" idx="1"/>
          </p:nvPr>
        </p:nvSpPr>
        <p:spPr>
          <a:xfrm>
            <a:off x="838200" y="1687358"/>
            <a:ext cx="10515600" cy="4351200"/>
          </a:xfrm>
          <a:prstGeom prst="rect">
            <a:avLst/>
          </a:prstGeom>
        </p:spPr>
        <p:txBody>
          <a:bodyPr spcFirstLastPara="1" wrap="square" lIns="91425" tIns="91425" rIns="91425" bIns="91425" anchor="t" anchorCtr="0">
            <a:noAutofit/>
          </a:bodyPr>
          <a:lstStyle/>
          <a:p>
            <a:pPr marL="0" lvl="0" indent="0" rtl="0">
              <a:spcBef>
                <a:spcPts val="800"/>
              </a:spcBef>
              <a:spcAft>
                <a:spcPts val="200"/>
              </a:spcAft>
              <a:buNone/>
            </a:pPr>
            <a:endParaRPr/>
          </a:p>
        </p:txBody>
      </p:sp>
      <p:sp>
        <p:nvSpPr>
          <p:cNvPr id="506" name="Shape 506"/>
          <p:cNvSpPr txBox="1">
            <a:spLocks noGrp="1"/>
          </p:cNvSpPr>
          <p:nvPr>
            <p:ph type="sldNum" idx="12"/>
          </p:nvPr>
        </p:nvSpPr>
        <p:spPr>
          <a:xfrm>
            <a:off x="9300504" y="6126298"/>
            <a:ext cx="2743200" cy="3651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rgbClr val="000000"/>
              </a:buClr>
              <a:buFont typeface="Arial"/>
              <a:buNone/>
            </a:pPr>
            <a:fld id="{00000000-1234-1234-1234-123412341234}" type="slidenum">
              <a:rPr lang="en-US"/>
              <a:t>37</a:t>
            </a:fld>
            <a:endParaRPr/>
          </a:p>
        </p:txBody>
      </p:sp>
      <p:pic>
        <p:nvPicPr>
          <p:cNvPr id="507" name="Shape 507"/>
          <p:cNvPicPr preferRelativeResize="0"/>
          <p:nvPr/>
        </p:nvPicPr>
        <p:blipFill>
          <a:blip r:embed="rId3">
            <a:alphaModFix/>
          </a:blip>
          <a:stretch>
            <a:fillRect/>
          </a:stretch>
        </p:blipFill>
        <p:spPr>
          <a:xfrm>
            <a:off x="1226075" y="0"/>
            <a:ext cx="9471876" cy="68579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838200" y="365125"/>
            <a:ext cx="10515600" cy="480131"/>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rgbClr val="C5093B"/>
              </a:buClr>
              <a:buSzPts val="2800"/>
              <a:buFont typeface="Arial"/>
              <a:buNone/>
            </a:pPr>
            <a:r>
              <a:rPr lang="en-US" sz="3600" b="1">
                <a:solidFill>
                  <a:srgbClr val="FF0000"/>
                </a:solidFill>
              </a:rPr>
              <a:t>                       </a:t>
            </a:r>
            <a:r>
              <a:rPr lang="en-US" sz="3600" b="1" i="0" u="none" strike="noStrike" cap="none">
                <a:solidFill>
                  <a:srgbClr val="FF0000"/>
                </a:solidFill>
              </a:rPr>
              <a:t>Table of Contents</a:t>
            </a:r>
            <a:endParaRPr sz="3600" b="1" i="0" u="none" strike="noStrike" cap="none">
              <a:solidFill>
                <a:srgbClr val="FF0000"/>
              </a:solidFill>
            </a:endParaRPr>
          </a:p>
        </p:txBody>
      </p:sp>
      <p:sp>
        <p:nvSpPr>
          <p:cNvPr id="201" name="Shape 201"/>
          <p:cNvSpPr txBox="1">
            <a:spLocks noGrp="1"/>
          </p:cNvSpPr>
          <p:nvPr>
            <p:ph type="body" idx="1"/>
          </p:nvPr>
        </p:nvSpPr>
        <p:spPr>
          <a:xfrm>
            <a:off x="768000" y="1310100"/>
            <a:ext cx="10967400" cy="4351500"/>
          </a:xfrm>
          <a:prstGeom prst="rect">
            <a:avLst/>
          </a:prstGeom>
          <a:noFill/>
          <a:ln>
            <a:noFill/>
          </a:ln>
        </p:spPr>
        <p:txBody>
          <a:bodyPr spcFirstLastPara="1" wrap="square" lIns="0" tIns="45700" rIns="0" bIns="45700" anchor="t" anchorCtr="0">
            <a:noAutofit/>
          </a:bodyPr>
          <a:lstStyle/>
          <a:p>
            <a:pPr marL="1657350" marR="0" lvl="0" indent="-317500" algn="l" rtl="0">
              <a:lnSpc>
                <a:spcPct val="113000"/>
              </a:lnSpc>
              <a:spcBef>
                <a:spcPts val="0"/>
              </a:spcBef>
              <a:spcAft>
                <a:spcPts val="0"/>
              </a:spcAft>
              <a:buClr>
                <a:schemeClr val="lt1"/>
              </a:buClr>
              <a:buSzPts val="2400"/>
              <a:buFont typeface="Arial"/>
              <a:buAutoNum type="romanUcPeriod"/>
            </a:pPr>
            <a:r>
              <a:rPr lang="en-US" sz="2400" b="0" i="0" u="none" strike="noStrike" cap="none">
                <a:solidFill>
                  <a:schemeClr val="lt1"/>
                </a:solidFill>
                <a:latin typeface="Arial"/>
                <a:ea typeface="Arial"/>
                <a:cs typeface="Arial"/>
                <a:sym typeface="Arial"/>
              </a:rPr>
              <a:t>Goals of the Summit																						</a:t>
            </a:r>
            <a:endParaRPr sz="2400"/>
          </a:p>
          <a:p>
            <a:pPr marL="1657350" marR="0" lvl="0" indent="-317500" algn="l" rtl="0">
              <a:lnSpc>
                <a:spcPct val="113000"/>
              </a:lnSpc>
              <a:spcBef>
                <a:spcPts val="800"/>
              </a:spcBef>
              <a:spcAft>
                <a:spcPts val="0"/>
              </a:spcAft>
              <a:buClr>
                <a:schemeClr val="lt1"/>
              </a:buClr>
              <a:buSzPts val="2400"/>
              <a:buFont typeface="Arial"/>
              <a:buAutoNum type="romanUcPeriod"/>
            </a:pPr>
            <a:r>
              <a:rPr lang="en-US" sz="2400"/>
              <a:t>The </a:t>
            </a:r>
            <a:r>
              <a:rPr lang="en-US" sz="2400" b="0" i="0" u="none" strike="noStrike" cap="none">
                <a:solidFill>
                  <a:schemeClr val="lt1"/>
                </a:solidFill>
                <a:latin typeface="Arial"/>
                <a:ea typeface="Arial"/>
                <a:cs typeface="Arial"/>
                <a:sym typeface="Arial"/>
              </a:rPr>
              <a:t>Problem: Lack of Safe and Affordable Housing </a:t>
            </a:r>
            <a:r>
              <a:rPr lang="en-US" sz="2400"/>
              <a:t>for </a:t>
            </a:r>
            <a:endParaRPr sz="2400" b="0" i="0" u="none" strike="noStrike" cap="none">
              <a:solidFill>
                <a:schemeClr val="lt1"/>
              </a:solidFill>
              <a:latin typeface="Arial"/>
              <a:ea typeface="Arial"/>
              <a:cs typeface="Arial"/>
              <a:sym typeface="Arial"/>
            </a:endParaRPr>
          </a:p>
          <a:p>
            <a:pPr marL="0" marR="0" lvl="0" indent="0" algn="l" rtl="0">
              <a:lnSpc>
                <a:spcPct val="113000"/>
              </a:lnSpc>
              <a:spcBef>
                <a:spcPts val="800"/>
              </a:spcBef>
              <a:spcAft>
                <a:spcPts val="0"/>
              </a:spcAft>
              <a:buNone/>
            </a:pPr>
            <a:r>
              <a:rPr lang="en-US" sz="2400"/>
              <a:t>                    Seniors</a:t>
            </a:r>
            <a:r>
              <a:rPr lang="en-US" sz="2400" b="0" i="0" u="none" strike="noStrike" cap="none">
                <a:solidFill>
                  <a:schemeClr val="lt1"/>
                </a:solidFill>
                <a:latin typeface="Arial"/>
                <a:ea typeface="Arial"/>
                <a:cs typeface="Arial"/>
                <a:sym typeface="Arial"/>
              </a:rPr>
              <a:t> </a:t>
            </a:r>
            <a:r>
              <a:rPr lang="en-US" sz="2400"/>
              <a:t>with Low Incomes													</a:t>
            </a:r>
            <a:endParaRPr sz="2400" b="0" i="0" u="none" strike="noStrike" cap="none">
              <a:solidFill>
                <a:schemeClr val="lt1"/>
              </a:solidFill>
              <a:latin typeface="Arial"/>
              <a:ea typeface="Arial"/>
              <a:cs typeface="Arial"/>
              <a:sym typeface="Arial"/>
            </a:endParaRPr>
          </a:p>
          <a:p>
            <a:pPr marL="1657350" marR="0" lvl="0" indent="-317500" algn="l" rtl="0">
              <a:lnSpc>
                <a:spcPct val="113000"/>
              </a:lnSpc>
              <a:spcBef>
                <a:spcPts val="800"/>
              </a:spcBef>
              <a:spcAft>
                <a:spcPts val="0"/>
              </a:spcAft>
              <a:buClr>
                <a:schemeClr val="lt1"/>
              </a:buClr>
              <a:buSzPts val="2400"/>
              <a:buFont typeface="Arial"/>
              <a:buAutoNum type="romanUcPeriod"/>
            </a:pPr>
            <a:r>
              <a:rPr lang="en-US" sz="2400"/>
              <a:t>Potential </a:t>
            </a:r>
            <a:r>
              <a:rPr lang="en-US" sz="2400" b="0" i="0" u="none" strike="noStrike" cap="none">
                <a:solidFill>
                  <a:schemeClr val="lt1"/>
                </a:solidFill>
                <a:latin typeface="Arial"/>
                <a:ea typeface="Arial"/>
                <a:cs typeface="Arial"/>
                <a:sym typeface="Arial"/>
              </a:rPr>
              <a:t>Solution</a:t>
            </a:r>
            <a:r>
              <a:rPr lang="en-US" sz="2400"/>
              <a:t>(s)																		</a:t>
            </a:r>
            <a:endParaRPr sz="2400"/>
          </a:p>
          <a:p>
            <a:pPr marL="1657350" marR="0" lvl="0" indent="-317500" algn="l" rtl="0">
              <a:lnSpc>
                <a:spcPct val="113000"/>
              </a:lnSpc>
              <a:spcBef>
                <a:spcPts val="800"/>
              </a:spcBef>
              <a:spcAft>
                <a:spcPts val="0"/>
              </a:spcAft>
              <a:buClr>
                <a:schemeClr val="lt1"/>
              </a:buClr>
              <a:buSzPts val="2400"/>
              <a:buFont typeface="Arial"/>
              <a:buAutoNum type="romanUcPeriod"/>
            </a:pPr>
            <a:r>
              <a:rPr lang="en-US" sz="2400" b="0" i="0" u="none" strike="noStrike" cap="none">
                <a:solidFill>
                  <a:schemeClr val="lt1"/>
                </a:solidFill>
                <a:latin typeface="Arial"/>
                <a:ea typeface="Arial"/>
                <a:cs typeface="Arial"/>
                <a:sym typeface="Arial"/>
              </a:rPr>
              <a:t>The Way Forward</a:t>
            </a:r>
            <a:endParaRPr sz="2400"/>
          </a:p>
        </p:txBody>
      </p:sp>
      <p:sp>
        <p:nvSpPr>
          <p:cNvPr id="202" name="Shape 202"/>
          <p:cNvSpPr txBox="1">
            <a:spLocks noGrp="1"/>
          </p:cNvSpPr>
          <p:nvPr>
            <p:ph type="ftr" idx="11"/>
          </p:nvPr>
        </p:nvSpPr>
        <p:spPr>
          <a:xfrm>
            <a:off x="7928904" y="6513308"/>
            <a:ext cx="411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000" b="0" i="0" u="none" strike="noStrike" cap="none">
                <a:solidFill>
                  <a:srgbClr val="AFAFAF"/>
                </a:solidFill>
                <a:latin typeface="Arial"/>
                <a:ea typeface="Arial"/>
                <a:cs typeface="Arial"/>
                <a:sym typeface="Arial"/>
              </a:rPr>
              <a:t>March 16, 2018</a:t>
            </a:r>
            <a:endParaRPr/>
          </a:p>
        </p:txBody>
      </p:sp>
      <p:sp>
        <p:nvSpPr>
          <p:cNvPr id="203" name="Shape 203"/>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i="0" u="none" strike="noStrike" cap="none">
                <a:solidFill>
                  <a:srgbClr val="AFAFAF"/>
                </a:solidFill>
                <a:latin typeface="Arial"/>
                <a:ea typeface="Arial"/>
                <a:cs typeface="Arial"/>
                <a:sym typeface="Arial"/>
              </a:rPr>
              <a:t>4</a:t>
            </a:fld>
            <a:endParaRPr sz="1000" b="1" i="0" u="none" strike="noStrike" cap="none">
              <a:solidFill>
                <a:srgbClr val="AFAFAF"/>
              </a:solidFill>
              <a:latin typeface="Arial"/>
              <a:ea typeface="Arial"/>
              <a:cs typeface="Arial"/>
              <a:sym typeface="Arial"/>
            </a:endParaRPr>
          </a:p>
        </p:txBody>
      </p:sp>
      <p:cxnSp>
        <p:nvCxnSpPr>
          <p:cNvPr id="204" name="Shape 204"/>
          <p:cNvCxnSpPr/>
          <p:nvPr/>
        </p:nvCxnSpPr>
        <p:spPr>
          <a:xfrm>
            <a:off x="664196" y="956376"/>
            <a:ext cx="11147793" cy="0"/>
          </a:xfrm>
          <a:prstGeom prst="straightConnector1">
            <a:avLst/>
          </a:prstGeom>
          <a:noFill/>
          <a:ln w="12700" cap="flat" cmpd="sng">
            <a:solidFill>
              <a:srgbClr val="BFBFBF"/>
            </a:solidFill>
            <a:prstDash val="dash"/>
            <a:miter lim="800000"/>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838200" y="365125"/>
            <a:ext cx="10515600" cy="750600"/>
          </a:xfrm>
          <a:prstGeom prst="rect">
            <a:avLst/>
          </a:prstGeom>
          <a:noFill/>
          <a:ln w="9525" cap="flat" cmpd="sng">
            <a:solidFill>
              <a:srgbClr val="FFFF00"/>
            </a:solidFill>
            <a:prstDash val="solid"/>
            <a:round/>
            <a:headEnd type="none" w="sm" len="sm"/>
            <a:tailEnd type="none" w="sm" len="sm"/>
          </a:ln>
        </p:spPr>
        <p:txBody>
          <a:bodyPr spcFirstLastPara="1" wrap="square" lIns="0" tIns="45700" rIns="0" bIns="45700" anchor="t" anchorCtr="0">
            <a:noAutofit/>
          </a:bodyPr>
          <a:lstStyle/>
          <a:p>
            <a:pPr marL="0" marR="0" lvl="0" indent="0" algn="l" rtl="0">
              <a:lnSpc>
                <a:spcPct val="90000"/>
              </a:lnSpc>
              <a:spcBef>
                <a:spcPts val="0"/>
              </a:spcBef>
              <a:spcAft>
                <a:spcPts val="0"/>
              </a:spcAft>
              <a:buClr>
                <a:srgbClr val="C5093B"/>
              </a:buClr>
              <a:buSzPts val="2600"/>
              <a:buFont typeface="Arial"/>
              <a:buNone/>
            </a:pPr>
            <a:r>
              <a:rPr lang="en-US" sz="3600"/>
              <a:t>                      </a:t>
            </a:r>
            <a:r>
              <a:rPr lang="en-US" sz="3600" b="1" i="0" u="none" strike="noStrike" cap="none">
                <a:solidFill>
                  <a:srgbClr val="FF0000"/>
                </a:solidFill>
                <a:latin typeface="Arial"/>
                <a:ea typeface="Arial"/>
                <a:cs typeface="Arial"/>
                <a:sym typeface="Arial"/>
              </a:rPr>
              <a:t>Goals of the Summit</a:t>
            </a:r>
            <a:endParaRPr sz="3600" b="1" i="0" u="none" strike="noStrike" cap="none">
              <a:solidFill>
                <a:srgbClr val="FF0000"/>
              </a:solidFill>
              <a:latin typeface="Arial"/>
              <a:ea typeface="Arial"/>
              <a:cs typeface="Arial"/>
              <a:sym typeface="Arial"/>
            </a:endParaRPr>
          </a:p>
        </p:txBody>
      </p:sp>
      <p:sp>
        <p:nvSpPr>
          <p:cNvPr id="210" name="Shape 210"/>
          <p:cNvSpPr/>
          <p:nvPr/>
        </p:nvSpPr>
        <p:spPr>
          <a:xfrm>
            <a:off x="705850" y="1323625"/>
            <a:ext cx="10515600" cy="4703700"/>
          </a:xfrm>
          <a:prstGeom prst="rect">
            <a:avLst/>
          </a:prstGeom>
          <a:noFill/>
          <a:ln>
            <a:noFill/>
          </a:ln>
        </p:spPr>
        <p:txBody>
          <a:bodyPr spcFirstLastPara="1" wrap="square" lIns="91425" tIns="45700" rIns="91425" bIns="45700" anchor="t" anchorCtr="0">
            <a:noAutofit/>
          </a:bodyPr>
          <a:lstStyle/>
          <a:p>
            <a:pPr marL="285750" marR="0" lvl="0" indent="-323850" algn="l" rtl="0">
              <a:spcBef>
                <a:spcPts val="0"/>
              </a:spcBef>
              <a:spcAft>
                <a:spcPts val="0"/>
              </a:spcAft>
              <a:buClr>
                <a:schemeClr val="lt2"/>
              </a:buClr>
              <a:buSzPts val="2400"/>
              <a:buFont typeface="Arial"/>
              <a:buChar char="•"/>
            </a:pPr>
            <a:r>
              <a:rPr lang="en-US" sz="2400" b="0" i="1" u="none" strike="noStrike" cap="none">
                <a:solidFill>
                  <a:schemeClr val="lt2"/>
                </a:solidFill>
                <a:latin typeface="Arial"/>
                <a:ea typeface="Arial"/>
                <a:cs typeface="Arial"/>
                <a:sym typeface="Arial"/>
              </a:rPr>
              <a:t>To heighten awareness of the tremendous and growing need for safe and affordable housing opportunities for seniors with low incomes</a:t>
            </a:r>
            <a:endParaRPr sz="2400"/>
          </a:p>
          <a:p>
            <a:pPr marL="285750" marR="0" lvl="0" indent="-171450" algn="l" rtl="0">
              <a:spcBef>
                <a:spcPts val="600"/>
              </a:spcBef>
              <a:spcAft>
                <a:spcPts val="0"/>
              </a:spcAft>
              <a:buClr>
                <a:schemeClr val="lt1"/>
              </a:buClr>
              <a:buSzPts val="1800"/>
              <a:buFont typeface="Arial"/>
              <a:buNone/>
            </a:pPr>
            <a:endParaRPr sz="2400" b="0" i="1" u="none" strike="noStrike" cap="none">
              <a:solidFill>
                <a:schemeClr val="lt2"/>
              </a:solidFill>
              <a:latin typeface="Arial"/>
              <a:ea typeface="Arial"/>
              <a:cs typeface="Arial"/>
              <a:sym typeface="Arial"/>
            </a:endParaRPr>
          </a:p>
          <a:p>
            <a:pPr marL="285750" marR="0" lvl="0" indent="-323850" algn="l" rtl="0">
              <a:spcBef>
                <a:spcPts val="600"/>
              </a:spcBef>
              <a:spcAft>
                <a:spcPts val="0"/>
              </a:spcAft>
              <a:buClr>
                <a:schemeClr val="lt2"/>
              </a:buClr>
              <a:buSzPts val="2400"/>
              <a:buFont typeface="Arial"/>
              <a:buChar char="•"/>
            </a:pPr>
            <a:r>
              <a:rPr lang="en-US" sz="2400" b="0" i="1" u="none" strike="noStrike" cap="none">
                <a:solidFill>
                  <a:schemeClr val="lt2"/>
                </a:solidFill>
                <a:latin typeface="Arial"/>
                <a:ea typeface="Arial"/>
                <a:cs typeface="Arial"/>
                <a:sym typeface="Arial"/>
              </a:rPr>
              <a:t>To heighten awareness of the significant relationship between housing and the overall health and social needs of low income seniors and the costs implications to our society of not recognizing and responding effectively</a:t>
            </a:r>
            <a:endParaRPr sz="2400"/>
          </a:p>
          <a:p>
            <a:pPr marL="285750" marR="0" lvl="0" indent="-171450" algn="l" rtl="0">
              <a:spcBef>
                <a:spcPts val="600"/>
              </a:spcBef>
              <a:spcAft>
                <a:spcPts val="0"/>
              </a:spcAft>
              <a:buClr>
                <a:schemeClr val="lt1"/>
              </a:buClr>
              <a:buSzPts val="1800"/>
              <a:buFont typeface="Arial"/>
              <a:buNone/>
            </a:pPr>
            <a:endParaRPr sz="1800" b="0" i="1" u="none" strike="noStrike" cap="none">
              <a:solidFill>
                <a:schemeClr val="lt2"/>
              </a:solidFill>
              <a:latin typeface="Arial"/>
              <a:ea typeface="Arial"/>
              <a:cs typeface="Arial"/>
              <a:sym typeface="Arial"/>
            </a:endParaRPr>
          </a:p>
          <a:p>
            <a:pPr marL="285750" marR="0" lvl="0" indent="-323850" algn="l" rtl="0">
              <a:spcBef>
                <a:spcPts val="600"/>
              </a:spcBef>
              <a:spcAft>
                <a:spcPts val="0"/>
              </a:spcAft>
              <a:buClr>
                <a:srgbClr val="FFFF00"/>
              </a:buClr>
              <a:buSzPts val="2400"/>
              <a:buFont typeface="Arial"/>
              <a:buChar char="•"/>
            </a:pPr>
            <a:r>
              <a:rPr lang="en-US" sz="2400" b="0" i="1" u="none" strike="noStrike" cap="none">
                <a:solidFill>
                  <a:srgbClr val="FFFF00"/>
                </a:solidFill>
                <a:latin typeface="Arial"/>
                <a:ea typeface="Arial"/>
                <a:cs typeface="Arial"/>
                <a:sym typeface="Arial"/>
              </a:rPr>
              <a:t>To utilize the tremendous experience, knowledge and vision of those attending the Summit and allow this gathering to serve as a catalyst to </a:t>
            </a:r>
            <a:r>
              <a:rPr lang="en-US" sz="2400" i="1">
                <a:solidFill>
                  <a:srgbClr val="FFFF00"/>
                </a:solidFill>
              </a:rPr>
              <a:t>support and expand existing efforts and to </a:t>
            </a:r>
            <a:r>
              <a:rPr lang="en-US" sz="2400" b="0" i="1" u="none" strike="noStrike" cap="none">
                <a:solidFill>
                  <a:srgbClr val="FFFF00"/>
                </a:solidFill>
                <a:latin typeface="Arial"/>
                <a:ea typeface="Arial"/>
                <a:cs typeface="Arial"/>
                <a:sym typeface="Arial"/>
              </a:rPr>
              <a:t>create new models for meeting the needs of our nation’s growing number of seniors with low incomes.</a:t>
            </a:r>
            <a:endParaRPr sz="2400">
              <a:solidFill>
                <a:srgbClr val="FFFF00"/>
              </a:solidFill>
            </a:endParaRPr>
          </a:p>
        </p:txBody>
      </p:sp>
      <p:sp>
        <p:nvSpPr>
          <p:cNvPr id="211" name="Shape 211"/>
          <p:cNvSpPr txBox="1"/>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000" b="1" i="0" u="none" strike="noStrike" cap="none">
                <a:solidFill>
                  <a:srgbClr val="AFAFAF"/>
                </a:solidFill>
                <a:latin typeface="Arial"/>
                <a:ea typeface="Arial"/>
                <a:cs typeface="Arial"/>
                <a:sym typeface="Arial"/>
              </a:rPr>
              <a:t>4</a:t>
            </a:r>
            <a:endParaRPr/>
          </a:p>
        </p:txBody>
      </p:sp>
      <p:sp>
        <p:nvSpPr>
          <p:cNvPr id="212" name="Shape 212"/>
          <p:cNvSpPr txBox="1">
            <a:spLocks noGrp="1"/>
          </p:cNvSpPr>
          <p:nvPr>
            <p:ph type="ftr" idx="11"/>
          </p:nvPr>
        </p:nvSpPr>
        <p:spPr>
          <a:xfrm>
            <a:off x="7928904" y="6513308"/>
            <a:ext cx="411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000" b="0" i="0" u="none" strike="noStrike" cap="none">
                <a:solidFill>
                  <a:srgbClr val="AFAFAF"/>
                </a:solidFill>
                <a:latin typeface="Arial"/>
                <a:ea typeface="Arial"/>
                <a:cs typeface="Arial"/>
                <a:sym typeface="Arial"/>
              </a:rPr>
              <a:t>March 16, 2018</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838200" y="365125"/>
            <a:ext cx="10515600" cy="1221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3600">
                <a:solidFill>
                  <a:srgbClr val="FF0000"/>
                </a:solidFill>
              </a:rPr>
              <a:t> The Problem(s): Assuring Safe and Affordable  	Housing for Seniors with Low Incomes</a:t>
            </a:r>
            <a:endParaRPr sz="3600">
              <a:solidFill>
                <a:srgbClr val="FF0000"/>
              </a:solidFill>
            </a:endParaRPr>
          </a:p>
        </p:txBody>
      </p:sp>
      <p:sp>
        <p:nvSpPr>
          <p:cNvPr id="219" name="Shape 219"/>
          <p:cNvSpPr txBox="1">
            <a:spLocks noGrp="1"/>
          </p:cNvSpPr>
          <p:nvPr>
            <p:ph type="sldNum" idx="12"/>
          </p:nvPr>
        </p:nvSpPr>
        <p:spPr>
          <a:xfrm>
            <a:off x="9363275" y="6566396"/>
            <a:ext cx="1024800" cy="291600"/>
          </a:xfrm>
          <a:prstGeom prst="rect">
            <a:avLst/>
          </a:prstGeom>
        </p:spPr>
        <p:txBody>
          <a:bodyPr spcFirstLastPara="1" wrap="square" lIns="0" tIns="45700" rIns="228600" bIns="45700" anchor="ctr" anchorCtr="0">
            <a:noAutofit/>
          </a:bodyPr>
          <a:lstStyle/>
          <a:p>
            <a:pPr marL="0" lvl="0" indent="0">
              <a:spcBef>
                <a:spcPts val="0"/>
              </a:spcBef>
              <a:spcAft>
                <a:spcPts val="0"/>
              </a:spcAft>
              <a:buClr>
                <a:srgbClr val="000000"/>
              </a:buClr>
              <a:buFont typeface="Arial"/>
              <a:buNone/>
            </a:pPr>
            <a:fld id="{00000000-1234-1234-1234-123412341234}" type="slidenum">
              <a:rPr lang="en-US"/>
              <a:t>6</a:t>
            </a:fld>
            <a:endParaRPr/>
          </a:p>
        </p:txBody>
      </p:sp>
      <p:sp>
        <p:nvSpPr>
          <p:cNvPr id="220" name="Shape 220"/>
          <p:cNvSpPr txBox="1">
            <a:spLocks noGrp="1"/>
          </p:cNvSpPr>
          <p:nvPr>
            <p:ph type="body" idx="1"/>
          </p:nvPr>
        </p:nvSpPr>
        <p:spPr>
          <a:xfrm>
            <a:off x="914400" y="2286000"/>
            <a:ext cx="10363200" cy="3429000"/>
          </a:xfrm>
          <a:prstGeom prst="rect">
            <a:avLst/>
          </a:prstGeom>
        </p:spPr>
        <p:txBody>
          <a:bodyPr spcFirstLastPara="1" wrap="square" lIns="91425" tIns="91425" rIns="91425" bIns="91425" anchor="t" anchorCtr="0">
            <a:noAutofit/>
          </a:bodyPr>
          <a:lstStyle/>
          <a:p>
            <a:pPr marL="0" lvl="0" indent="0">
              <a:spcBef>
                <a:spcPts val="600"/>
              </a:spcBef>
              <a:spcAft>
                <a:spcPts val="0"/>
              </a:spcAft>
              <a:buNone/>
            </a:pPr>
            <a:r>
              <a:rPr lang="en-US" sz="3600">
                <a:solidFill>
                  <a:srgbClr val="FFFFFF"/>
                </a:solidFill>
              </a:rPr>
              <a:t> </a:t>
            </a:r>
            <a:r>
              <a:rPr lang="en-US" sz="3000">
                <a:solidFill>
                  <a:srgbClr val="FFFFFF"/>
                </a:solidFill>
              </a:rPr>
              <a:t>Addressing this issue is no small undertaking... and in fact,</a:t>
            </a:r>
            <a:endParaRPr sz="3000">
              <a:solidFill>
                <a:srgbClr val="FFFFFF"/>
              </a:solidFill>
            </a:endParaRPr>
          </a:p>
          <a:p>
            <a:pPr marL="0" lvl="0" indent="0">
              <a:spcBef>
                <a:spcPts val="600"/>
              </a:spcBef>
              <a:spcAft>
                <a:spcPts val="0"/>
              </a:spcAft>
              <a:buNone/>
            </a:pPr>
            <a:r>
              <a:rPr lang="en-US" sz="3000">
                <a:solidFill>
                  <a:srgbClr val="FFFFFF"/>
                </a:solidFill>
              </a:rPr>
              <a:t>opens the door to many additional “problems” that can not be ignored if indeed the goal is to successfully increase the availability of safe and affordable senior housing for seniors with low incomes...</a:t>
            </a:r>
            <a:endParaRPr sz="3000">
              <a:solidFill>
                <a:srgbClr val="FFFFFF"/>
              </a:solidFill>
            </a:endParaRPr>
          </a:p>
          <a:p>
            <a:pPr marL="0" lvl="0" indent="0">
              <a:spcBef>
                <a:spcPts val="600"/>
              </a:spcBef>
              <a:spcAft>
                <a:spcPts val="200"/>
              </a:spcAft>
              <a:buNone/>
            </a:pPr>
            <a:r>
              <a:rPr lang="en-US" sz="3000">
                <a:solidFill>
                  <a:srgbClr val="FFFFFF"/>
                </a:solidFill>
              </a:rPr>
              <a:t> </a:t>
            </a:r>
            <a:endParaRPr sz="30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sldNum" idx="12"/>
          </p:nvPr>
        </p:nvSpPr>
        <p:spPr>
          <a:xfrm>
            <a:off x="9300504" y="6126298"/>
            <a:ext cx="27432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en-US"/>
              <a:t>7</a:t>
            </a:fld>
            <a:endParaRPr/>
          </a:p>
        </p:txBody>
      </p:sp>
      <p:pic>
        <p:nvPicPr>
          <p:cNvPr id="227" name="Shape 227"/>
          <p:cNvPicPr preferRelativeResize="0"/>
          <p:nvPr/>
        </p:nvPicPr>
        <p:blipFill>
          <a:blip r:embed="rId3">
            <a:alphaModFix/>
          </a:blip>
          <a:stretch>
            <a:fillRect/>
          </a:stretch>
        </p:blipFill>
        <p:spPr>
          <a:xfrm>
            <a:off x="3207175" y="1034775"/>
            <a:ext cx="5346499" cy="5823225"/>
          </a:xfrm>
          <a:prstGeom prst="rect">
            <a:avLst/>
          </a:prstGeom>
          <a:noFill/>
          <a:ln>
            <a:noFill/>
          </a:ln>
        </p:spPr>
      </p:pic>
      <p:sp>
        <p:nvSpPr>
          <p:cNvPr id="228" name="Shape 228"/>
          <p:cNvSpPr txBox="1"/>
          <p:nvPr/>
        </p:nvSpPr>
        <p:spPr>
          <a:xfrm>
            <a:off x="336825" y="105100"/>
            <a:ext cx="11706900" cy="8487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rtl="0">
              <a:lnSpc>
                <a:spcPct val="113000"/>
              </a:lnSpc>
              <a:spcBef>
                <a:spcPts val="0"/>
              </a:spcBef>
              <a:spcAft>
                <a:spcPts val="0"/>
              </a:spcAft>
              <a:buNone/>
            </a:pPr>
            <a:r>
              <a:rPr lang="en-US" sz="3600">
                <a:solidFill>
                  <a:schemeClr val="lt1"/>
                </a:solidFill>
              </a:rPr>
              <a:t>                The Social Determinants of Health	</a:t>
            </a:r>
            <a:endParaRPr sz="3600"/>
          </a:p>
        </p:txBody>
      </p:sp>
      <p:sp>
        <p:nvSpPr>
          <p:cNvPr id="229" name="Shape 229"/>
          <p:cNvSpPr/>
          <p:nvPr/>
        </p:nvSpPr>
        <p:spPr>
          <a:xfrm>
            <a:off x="1077875" y="1560225"/>
            <a:ext cx="4015200" cy="646800"/>
          </a:xfrm>
          <a:prstGeom prst="rightArrow">
            <a:avLst>
              <a:gd name="adj1" fmla="val 50000"/>
              <a:gd name="adj2" fmla="val 50000"/>
            </a:avLst>
          </a:prstGeom>
          <a:solidFill>
            <a:schemeClr val="lt2"/>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r>
              <a:rPr lang="en-US" b="1"/>
              <a:t>           </a:t>
            </a:r>
            <a:r>
              <a:rPr lang="en-US" sz="3000" b="1">
                <a:solidFill>
                  <a:srgbClr val="FF0000"/>
                </a:solidFill>
              </a:rPr>
              <a:t>Senior Housing</a:t>
            </a:r>
            <a:r>
              <a:rPr lang="en-US" b="1">
                <a:solidFill>
                  <a:srgbClr val="FF0000"/>
                </a:solidFill>
              </a:rPr>
              <a:t> </a:t>
            </a:r>
            <a:r>
              <a:rPr lang="en-US" b="1"/>
              <a:t>                                     </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838200" y="365125"/>
            <a:ext cx="10515600" cy="923330"/>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rgbClr val="C5093B"/>
              </a:buClr>
              <a:buSzPts val="2800"/>
              <a:buFont typeface="Arial"/>
              <a:buNone/>
            </a:pPr>
            <a:r>
              <a:rPr lang="en-US" sz="3600" b="1"/>
              <a:t>  </a:t>
            </a:r>
            <a:r>
              <a:rPr lang="en-US" sz="3600" b="1">
                <a:solidFill>
                  <a:srgbClr val="FF0000"/>
                </a:solidFill>
              </a:rPr>
              <a:t>The </a:t>
            </a:r>
            <a:r>
              <a:rPr lang="en-US" sz="3600" b="1" i="0" u="none" strike="noStrike" cap="none">
                <a:solidFill>
                  <a:srgbClr val="FF0000"/>
                </a:solidFill>
              </a:rPr>
              <a:t>State of Affordable Senior Housing Today </a:t>
            </a:r>
            <a:br>
              <a:rPr lang="en-US" sz="3600" b="1" i="0" u="none" strike="noStrike" cap="none">
                <a:solidFill>
                  <a:srgbClr val="C5093B"/>
                </a:solidFill>
              </a:rPr>
            </a:br>
            <a:endParaRPr sz="3600" b="1" i="1" u="none" strike="noStrike" cap="none">
              <a:solidFill>
                <a:schemeClr val="dk2"/>
              </a:solidFill>
            </a:endParaRPr>
          </a:p>
        </p:txBody>
      </p:sp>
      <p:sp>
        <p:nvSpPr>
          <p:cNvPr id="236" name="Shape 236"/>
          <p:cNvSpPr txBox="1">
            <a:spLocks noGrp="1"/>
          </p:cNvSpPr>
          <p:nvPr>
            <p:ph type="body" idx="1"/>
          </p:nvPr>
        </p:nvSpPr>
        <p:spPr>
          <a:xfrm>
            <a:off x="838200" y="1310099"/>
            <a:ext cx="10515600" cy="5490600"/>
          </a:xfrm>
          <a:prstGeom prst="rect">
            <a:avLst/>
          </a:prstGeom>
          <a:noFill/>
          <a:ln>
            <a:noFill/>
          </a:ln>
        </p:spPr>
        <p:txBody>
          <a:bodyPr spcFirstLastPara="1" wrap="square" lIns="0" tIns="45700" rIns="0" bIns="45700" anchor="t" anchorCtr="0">
            <a:noAutofit/>
          </a:bodyPr>
          <a:lstStyle/>
          <a:p>
            <a:pPr marL="171450" marR="0" lvl="0" indent="-209550" algn="l" rtl="0">
              <a:lnSpc>
                <a:spcPct val="113000"/>
              </a:lnSpc>
              <a:spcBef>
                <a:spcPts val="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Over the next twenty years, the population aged 65 and over is expected to grow from 48 million to 79 million</a:t>
            </a:r>
            <a:endParaRPr sz="2400"/>
          </a:p>
          <a:p>
            <a:pPr marL="171450" marR="0" lvl="0" indent="-209550" algn="l" rtl="0">
              <a:lnSpc>
                <a:spcPct val="113000"/>
              </a:lnSpc>
              <a:spcBef>
                <a:spcPts val="80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The number of households headed by someone in that age group will increase by 66 percent to almost 50 million — by 2035, one out of three American households will be headed by someone aged 65 or older</a:t>
            </a:r>
            <a:endParaRPr sz="2400"/>
          </a:p>
        </p:txBody>
      </p:sp>
      <p:sp>
        <p:nvSpPr>
          <p:cNvPr id="237" name="Shape 237"/>
          <p:cNvSpPr txBox="1">
            <a:spLocks noGrp="1"/>
          </p:cNvSpPr>
          <p:nvPr>
            <p:ph type="ftr" idx="11"/>
          </p:nvPr>
        </p:nvSpPr>
        <p:spPr>
          <a:xfrm>
            <a:off x="7928904" y="6513308"/>
            <a:ext cx="411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000" b="0" i="0" u="none" strike="noStrike" cap="none">
                <a:solidFill>
                  <a:srgbClr val="AFAFAF"/>
                </a:solidFill>
                <a:latin typeface="Arial"/>
                <a:ea typeface="Arial"/>
                <a:cs typeface="Arial"/>
                <a:sym typeface="Arial"/>
              </a:rPr>
              <a:t>March 16, 2018</a:t>
            </a:r>
            <a:endParaRPr/>
          </a:p>
        </p:txBody>
      </p:sp>
      <p:sp>
        <p:nvSpPr>
          <p:cNvPr id="238" name="Shape 238"/>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i="0" u="none" strike="noStrike" cap="none">
                <a:solidFill>
                  <a:srgbClr val="AFAFAF"/>
                </a:solidFill>
                <a:latin typeface="Arial"/>
                <a:ea typeface="Arial"/>
                <a:cs typeface="Arial"/>
                <a:sym typeface="Arial"/>
              </a:rPr>
              <a:t>8</a:t>
            </a:fld>
            <a:endParaRPr sz="1000" b="1" i="0" u="none" strike="noStrike" cap="none">
              <a:solidFill>
                <a:srgbClr val="AFAFAF"/>
              </a:solidFill>
              <a:latin typeface="Arial"/>
              <a:ea typeface="Arial"/>
              <a:cs typeface="Arial"/>
              <a:sym typeface="Arial"/>
            </a:endParaRPr>
          </a:p>
        </p:txBody>
      </p:sp>
      <p:pic>
        <p:nvPicPr>
          <p:cNvPr id="239" name="Shape 239"/>
          <p:cNvPicPr preferRelativeResize="0"/>
          <p:nvPr/>
        </p:nvPicPr>
        <p:blipFill rotWithShape="1">
          <a:blip r:embed="rId3">
            <a:alphaModFix/>
          </a:blip>
          <a:srcRect/>
          <a:stretch/>
        </p:blipFill>
        <p:spPr>
          <a:xfrm>
            <a:off x="2191752" y="3509188"/>
            <a:ext cx="7808495" cy="329155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838200" y="158975"/>
            <a:ext cx="10515600" cy="727500"/>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rgbClr val="C5093B"/>
              </a:buClr>
              <a:buSzPts val="2800"/>
              <a:buFont typeface="Arial"/>
              <a:buNone/>
            </a:pPr>
            <a:r>
              <a:rPr lang="en-US" sz="3600" b="1"/>
              <a:t>    </a:t>
            </a:r>
            <a:r>
              <a:rPr lang="en-US" sz="3600" b="1" i="0" u="none" strike="noStrike" cap="none">
                <a:solidFill>
                  <a:srgbClr val="FF0000"/>
                </a:solidFill>
              </a:rPr>
              <a:t>State of Affordable Senior Housing Today </a:t>
            </a:r>
            <a:br>
              <a:rPr lang="en-US" sz="3600" b="1" i="0" u="none" strike="noStrike" cap="none">
                <a:solidFill>
                  <a:srgbClr val="FF0000"/>
                </a:solidFill>
              </a:rPr>
            </a:br>
            <a:endParaRPr sz="3600" b="1" i="1" u="none" strike="noStrike" cap="none">
              <a:solidFill>
                <a:srgbClr val="FF0000"/>
              </a:solidFill>
            </a:endParaRPr>
          </a:p>
        </p:txBody>
      </p:sp>
      <p:sp>
        <p:nvSpPr>
          <p:cNvPr id="246" name="Shape 246"/>
          <p:cNvSpPr txBox="1">
            <a:spLocks noGrp="1"/>
          </p:cNvSpPr>
          <p:nvPr>
            <p:ph type="body" idx="1"/>
          </p:nvPr>
        </p:nvSpPr>
        <p:spPr>
          <a:xfrm>
            <a:off x="781450" y="1018950"/>
            <a:ext cx="10713900" cy="5391300"/>
          </a:xfrm>
          <a:prstGeom prst="rect">
            <a:avLst/>
          </a:prstGeom>
          <a:noFill/>
          <a:ln>
            <a:noFill/>
          </a:ln>
        </p:spPr>
        <p:txBody>
          <a:bodyPr spcFirstLastPara="1" wrap="square" lIns="0" tIns="45700" rIns="0" bIns="45700" anchor="t" anchorCtr="0">
            <a:noAutofit/>
          </a:bodyPr>
          <a:lstStyle/>
          <a:p>
            <a:pPr marL="171450" marR="0" lvl="0" indent="-209550" algn="l" rtl="0">
              <a:lnSpc>
                <a:spcPct val="113000"/>
              </a:lnSpc>
              <a:spcBef>
                <a:spcPts val="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The expansion of the older population will increase the need for affordable, accessible housing that is well-connected to services well beyond what current supply can meet</a:t>
            </a:r>
            <a:endParaRPr sz="2400"/>
          </a:p>
        </p:txBody>
      </p:sp>
      <p:sp>
        <p:nvSpPr>
          <p:cNvPr id="247" name="Shape 247"/>
          <p:cNvSpPr txBox="1">
            <a:spLocks noGrp="1"/>
          </p:cNvSpPr>
          <p:nvPr>
            <p:ph type="ftr" idx="11"/>
          </p:nvPr>
        </p:nvSpPr>
        <p:spPr>
          <a:xfrm>
            <a:off x="7928904" y="6513308"/>
            <a:ext cx="41148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000" b="0" i="0" u="none" strike="noStrike" cap="none">
                <a:solidFill>
                  <a:srgbClr val="AFAFAF"/>
                </a:solidFill>
                <a:latin typeface="Arial"/>
                <a:ea typeface="Arial"/>
                <a:cs typeface="Arial"/>
                <a:sym typeface="Arial"/>
              </a:rPr>
              <a:t>March 16, 2018</a:t>
            </a:r>
            <a:endParaRPr/>
          </a:p>
        </p:txBody>
      </p:sp>
      <p:sp>
        <p:nvSpPr>
          <p:cNvPr id="248" name="Shape 248"/>
          <p:cNvSpPr txBox="1">
            <a:spLocks noGrp="1"/>
          </p:cNvSpPr>
          <p:nvPr>
            <p:ph type="sldNum" idx="12"/>
          </p:nvPr>
        </p:nvSpPr>
        <p:spPr>
          <a:xfrm>
            <a:off x="9300504" y="6126298"/>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i="0" u="none" strike="noStrike" cap="none">
                <a:solidFill>
                  <a:srgbClr val="AFAFAF"/>
                </a:solidFill>
                <a:latin typeface="Arial"/>
                <a:ea typeface="Arial"/>
                <a:cs typeface="Arial"/>
                <a:sym typeface="Arial"/>
              </a:rPr>
              <a:t>9</a:t>
            </a:fld>
            <a:endParaRPr sz="1000" b="1" i="0" u="none" strike="noStrike" cap="none">
              <a:solidFill>
                <a:srgbClr val="AFAFAF"/>
              </a:solidFill>
              <a:latin typeface="Arial"/>
              <a:ea typeface="Arial"/>
              <a:cs typeface="Arial"/>
              <a:sym typeface="Arial"/>
            </a:endParaRPr>
          </a:p>
        </p:txBody>
      </p:sp>
      <p:pic>
        <p:nvPicPr>
          <p:cNvPr id="249" name="Shape 249"/>
          <p:cNvPicPr preferRelativeResize="0"/>
          <p:nvPr/>
        </p:nvPicPr>
        <p:blipFill rotWithShape="1">
          <a:blip r:embed="rId3">
            <a:alphaModFix/>
          </a:blip>
          <a:srcRect/>
          <a:stretch/>
        </p:blipFill>
        <p:spPr>
          <a:xfrm>
            <a:off x="970100" y="2530325"/>
            <a:ext cx="10118576" cy="3879924"/>
          </a:xfrm>
          <a:prstGeom prst="rect">
            <a:avLst/>
          </a:prstGeom>
          <a:noFill/>
          <a:ln>
            <a:noFill/>
          </a:ln>
        </p:spPr>
      </p:pic>
    </p:spTree>
  </p:cSld>
  <p:clrMapOvr>
    <a:masterClrMapping/>
  </p:clrMapOvr>
</p:sld>
</file>

<file path=ppt/theme/theme1.xml><?xml version="1.0" encoding="utf-8"?>
<a:theme xmlns:a="http://schemas.openxmlformats.org/drawingml/2006/main" name="Wharton 2016 16:9">
  <a:themeElements>
    <a:clrScheme name="Wharton 2016">
      <a:dk1>
        <a:srgbClr val="2D2C41"/>
      </a:dk1>
      <a:lt1>
        <a:srgbClr val="FFFFFF"/>
      </a:lt1>
      <a:dk2>
        <a:srgbClr val="004785"/>
      </a:dk2>
      <a:lt2>
        <a:srgbClr val="EEEDEA"/>
      </a:lt2>
      <a:accent1>
        <a:srgbClr val="004785"/>
      </a:accent1>
      <a:accent2>
        <a:srgbClr val="A90533"/>
      </a:accent2>
      <a:accent3>
        <a:srgbClr val="026CB5"/>
      </a:accent3>
      <a:accent4>
        <a:srgbClr val="06AAFC"/>
      </a:accent4>
      <a:accent5>
        <a:srgbClr val="96227D"/>
      </a:accent5>
      <a:accent6>
        <a:srgbClr val="D7BC6A"/>
      </a:accent6>
      <a:hlink>
        <a:srgbClr val="06AAFC"/>
      </a:hlink>
      <a:folHlink>
        <a:srgbClr val="06AAF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arton 2016 16:9">
  <a:themeElements>
    <a:clrScheme name="Wharton 2016">
      <a:dk1>
        <a:srgbClr val="2D2C41"/>
      </a:dk1>
      <a:lt1>
        <a:srgbClr val="FFFFFF"/>
      </a:lt1>
      <a:dk2>
        <a:srgbClr val="004785"/>
      </a:dk2>
      <a:lt2>
        <a:srgbClr val="EEEDEA"/>
      </a:lt2>
      <a:accent1>
        <a:srgbClr val="004785"/>
      </a:accent1>
      <a:accent2>
        <a:srgbClr val="A90533"/>
      </a:accent2>
      <a:accent3>
        <a:srgbClr val="026CB5"/>
      </a:accent3>
      <a:accent4>
        <a:srgbClr val="06AAFC"/>
      </a:accent4>
      <a:accent5>
        <a:srgbClr val="96227D"/>
      </a:accent5>
      <a:accent6>
        <a:srgbClr val="D7BC6A"/>
      </a:accent6>
      <a:hlink>
        <a:srgbClr val="06AAFC"/>
      </a:hlink>
      <a:folHlink>
        <a:srgbClr val="06AAF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arton 2016 16:9">
  <a:themeElements>
    <a:clrScheme name="Wharton 2016">
      <a:dk1>
        <a:srgbClr val="2D2C41"/>
      </a:dk1>
      <a:lt1>
        <a:srgbClr val="FFFFFF"/>
      </a:lt1>
      <a:dk2>
        <a:srgbClr val="004785"/>
      </a:dk2>
      <a:lt2>
        <a:srgbClr val="EEEDEA"/>
      </a:lt2>
      <a:accent1>
        <a:srgbClr val="004785"/>
      </a:accent1>
      <a:accent2>
        <a:srgbClr val="A90533"/>
      </a:accent2>
      <a:accent3>
        <a:srgbClr val="026CB5"/>
      </a:accent3>
      <a:accent4>
        <a:srgbClr val="06AAFC"/>
      </a:accent4>
      <a:accent5>
        <a:srgbClr val="96227D"/>
      </a:accent5>
      <a:accent6>
        <a:srgbClr val="D7BC6A"/>
      </a:accent6>
      <a:hlink>
        <a:srgbClr val="06AAFC"/>
      </a:hlink>
      <a:folHlink>
        <a:srgbClr val="06AAF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1514</Words>
  <Application>Microsoft Office PowerPoint</Application>
  <PresentationFormat>Widescreen</PresentationFormat>
  <Paragraphs>239</Paragraphs>
  <Slides>37</Slides>
  <Notes>37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37</vt:i4>
      </vt:variant>
    </vt:vector>
  </HeadingPairs>
  <TitlesOfParts>
    <vt:vector size="44" baseType="lpstr">
      <vt:lpstr>Calibri</vt:lpstr>
      <vt:lpstr>Arial</vt:lpstr>
      <vt:lpstr>Helvetica Neue</vt:lpstr>
      <vt:lpstr>Garamond</vt:lpstr>
      <vt:lpstr>Wharton 2016 16:9</vt:lpstr>
      <vt:lpstr>Wharton 2016 16:9</vt:lpstr>
      <vt:lpstr>Wharton 2016 16:9</vt:lpstr>
      <vt:lpstr>PowerPoint Presentation</vt:lpstr>
      <vt:lpstr>              A One Day Invitation Only Summit         “Safe and Affordable Housing for Seniors                 with Low Incomes”</vt:lpstr>
      <vt:lpstr>PowerPoint Presentation</vt:lpstr>
      <vt:lpstr>                       Table of Contents</vt:lpstr>
      <vt:lpstr>                      Goals of the Summit</vt:lpstr>
      <vt:lpstr> The Problem(s): Assuring Safe and Affordable   Housing for Seniors with Low Incomes</vt:lpstr>
      <vt:lpstr>PowerPoint Presentation</vt:lpstr>
      <vt:lpstr>  The State of Affordable Senior Housing Today  </vt:lpstr>
      <vt:lpstr>    State of Affordable Senior Housing Today  </vt:lpstr>
      <vt:lpstr>     Cost-Burdened Senior Households Will Increase</vt:lpstr>
      <vt:lpstr>       A Growing Older Population Means         More  Households With Disabilities</vt:lpstr>
      <vt:lpstr>PowerPoint Presentation</vt:lpstr>
      <vt:lpstr>    Housing Affordability is a Serious Concern</vt:lpstr>
      <vt:lpstr>           Most Homes Today Do Not Have                    Accessibility Features</vt:lpstr>
      <vt:lpstr>     Senior Populations Have Lower Incomes  </vt:lpstr>
      <vt:lpstr>Dearth of Housing Assistance Programs for Older Renters</vt:lpstr>
      <vt:lpstr>Limited Availability of Senior Housing leads to  Higher SNF Admissions in Many Markets</vt:lpstr>
      <vt:lpstr>Demand For Accessible Housing Will Increase</vt:lpstr>
      <vt:lpstr>       State of Affordable Senior Housing                    in Philadelphia Today </vt:lpstr>
      <vt:lpstr>                      Potential Solution(s)</vt:lpstr>
      <vt:lpstr>           A Unique Entrepreneurial Opportunity</vt:lpstr>
      <vt:lpstr>PowerPoint Presentation</vt:lpstr>
      <vt:lpstr>PowerPoint Presentation</vt:lpstr>
      <vt:lpstr>                      The Minca House</vt:lpstr>
      <vt:lpstr>PowerPoint Presentation</vt:lpstr>
      <vt:lpstr>                      3-D Printing Homes</vt:lpstr>
      <vt:lpstr>PowerPoint Presentation</vt:lpstr>
      <vt:lpstr>                       Alternative Models? MAGIC Housing</vt:lpstr>
      <vt:lpstr>                      Alternative Models? MAGIC Housing</vt:lpstr>
      <vt:lpstr>                    Alternative Models? MAGIC Housing</vt:lpstr>
      <vt:lpstr>                      Alternative Models? Why Universities are Getting into Senior Housing</vt:lpstr>
      <vt:lpstr>Alternative Models? Why Universities are Getting into Senior Housing</vt:lpstr>
      <vt:lpstr>  How about the University of Pennsylvania?</vt:lpstr>
      <vt:lpstr>        How about Managed Care Programs?</vt:lpstr>
      <vt:lpstr>                       The Way Forward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Whitman</dc:creator>
  <cp:lastModifiedBy>John Whitman</cp:lastModifiedBy>
  <cp:revision>1</cp:revision>
  <dcterms:modified xsi:type="dcterms:W3CDTF">2018-10-02T13:46:54Z</dcterms:modified>
</cp:coreProperties>
</file>